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94" r:id="rId3"/>
    <p:sldId id="295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292" r:id="rId12"/>
    <p:sldId id="266" r:id="rId13"/>
    <p:sldId id="267" r:id="rId14"/>
    <p:sldId id="270" r:id="rId15"/>
    <p:sldId id="268" r:id="rId16"/>
    <p:sldId id="271" r:id="rId17"/>
    <p:sldId id="309" r:id="rId18"/>
    <p:sldId id="293" r:id="rId19"/>
    <p:sldId id="275" r:id="rId20"/>
    <p:sldId id="282" r:id="rId21"/>
    <p:sldId id="269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9E0A"/>
    <a:srgbClr val="009900"/>
    <a:srgbClr val="C31656"/>
    <a:srgbClr val="FDDE00"/>
    <a:srgbClr val="FFDE00"/>
    <a:srgbClr val="EA9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D4ACE2-759A-4AD1-AE75-F3553D2E7F85}" v="5" dt="2024-04-04T09:01:33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2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sbeth Mol" userId="882d08f6ccbf8986" providerId="LiveId" clId="{FCD4ACE2-759A-4AD1-AE75-F3553D2E7F85}"/>
    <pc:docChg chg="custSel addSld delSld modSld modMainMaster">
      <pc:chgData name="Liesbeth Mol" userId="882d08f6ccbf8986" providerId="LiveId" clId="{FCD4ACE2-759A-4AD1-AE75-F3553D2E7F85}" dt="2024-04-04T09:01:50.305" v="13" actId="47"/>
      <pc:docMkLst>
        <pc:docMk/>
      </pc:docMkLst>
      <pc:sldChg chg="addSp delSp modSp add mod setBg modNotes">
        <pc:chgData name="Liesbeth Mol" userId="882d08f6ccbf8986" providerId="LiveId" clId="{FCD4ACE2-759A-4AD1-AE75-F3553D2E7F85}" dt="2024-04-04T09:01:46.372" v="12" actId="1076"/>
        <pc:sldMkLst>
          <pc:docMk/>
          <pc:sldMk cId="0" sldId="257"/>
        </pc:sldMkLst>
        <pc:spChg chg="mod">
          <ac:chgData name="Liesbeth Mol" userId="882d08f6ccbf8986" providerId="LiveId" clId="{FCD4ACE2-759A-4AD1-AE75-F3553D2E7F85}" dt="2024-04-04T09:01:46.372" v="12" actId="1076"/>
          <ac:spMkLst>
            <pc:docMk/>
            <pc:sldMk cId="0" sldId="257"/>
            <ac:spMk id="94" creationId="{00000000-0000-0000-0000-000000000000}"/>
          </ac:spMkLst>
        </pc:spChg>
        <pc:spChg chg="del">
          <ac:chgData name="Liesbeth Mol" userId="882d08f6ccbf8986" providerId="LiveId" clId="{FCD4ACE2-759A-4AD1-AE75-F3553D2E7F85}" dt="2024-04-04T09:01:29.718" v="7" actId="478"/>
          <ac:spMkLst>
            <pc:docMk/>
            <pc:sldMk cId="0" sldId="257"/>
            <ac:spMk id="95" creationId="{00000000-0000-0000-0000-000000000000}"/>
          </ac:spMkLst>
        </pc:spChg>
        <pc:spChg chg="del">
          <ac:chgData name="Liesbeth Mol" userId="882d08f6ccbf8986" providerId="LiveId" clId="{FCD4ACE2-759A-4AD1-AE75-F3553D2E7F85}" dt="2024-04-04T09:01:31.448" v="8" actId="478"/>
          <ac:spMkLst>
            <pc:docMk/>
            <pc:sldMk cId="0" sldId="257"/>
            <ac:spMk id="96" creationId="{00000000-0000-0000-0000-000000000000}"/>
          </ac:spMkLst>
        </pc:spChg>
        <pc:picChg chg="add mod">
          <ac:chgData name="Liesbeth Mol" userId="882d08f6ccbf8986" providerId="LiveId" clId="{FCD4ACE2-759A-4AD1-AE75-F3553D2E7F85}" dt="2024-04-04T09:01:45.374" v="11" actId="1076"/>
          <ac:picMkLst>
            <pc:docMk/>
            <pc:sldMk cId="0" sldId="257"/>
            <ac:picMk id="9" creationId="{FD352C95-955E-5289-D1BD-C031CC9B526E}"/>
          </ac:picMkLst>
        </pc:picChg>
      </pc:sldChg>
      <pc:sldChg chg="modSp mod setBg">
        <pc:chgData name="Liesbeth Mol" userId="882d08f6ccbf8986" providerId="LiveId" clId="{FCD4ACE2-759A-4AD1-AE75-F3553D2E7F85}" dt="2024-04-04T09:00:25.816" v="3" actId="207"/>
        <pc:sldMkLst>
          <pc:docMk/>
          <pc:sldMk cId="1027937745" sldId="269"/>
        </pc:sldMkLst>
        <pc:spChg chg="mod">
          <ac:chgData name="Liesbeth Mol" userId="882d08f6ccbf8986" providerId="LiveId" clId="{FCD4ACE2-759A-4AD1-AE75-F3553D2E7F85}" dt="2024-04-04T09:00:25.816" v="3" actId="207"/>
          <ac:spMkLst>
            <pc:docMk/>
            <pc:sldMk cId="1027937745" sldId="269"/>
            <ac:spMk id="4" creationId="{B649508D-F88F-8C29-D228-FDE49D496B27}"/>
          </ac:spMkLst>
        </pc:spChg>
      </pc:sldChg>
      <pc:sldChg chg="delSp modSp del mod setBg">
        <pc:chgData name="Liesbeth Mol" userId="882d08f6ccbf8986" providerId="LiveId" clId="{FCD4ACE2-759A-4AD1-AE75-F3553D2E7F85}" dt="2024-04-04T09:01:50.305" v="13" actId="47"/>
        <pc:sldMkLst>
          <pc:docMk/>
          <pc:sldMk cId="1100782617" sldId="284"/>
        </pc:sldMkLst>
        <pc:picChg chg="del mod">
          <ac:chgData name="Liesbeth Mol" userId="882d08f6ccbf8986" providerId="LiveId" clId="{FCD4ACE2-759A-4AD1-AE75-F3553D2E7F85}" dt="2024-04-04T09:01:20.398" v="6" actId="21"/>
          <ac:picMkLst>
            <pc:docMk/>
            <pc:sldMk cId="1100782617" sldId="284"/>
            <ac:picMk id="9" creationId="{FD352C95-955E-5289-D1BD-C031CC9B526E}"/>
          </ac:picMkLst>
        </pc:picChg>
      </pc:sldChg>
      <pc:sldMasterChg chg="setBg modSldLayout">
        <pc:chgData name="Liesbeth Mol" userId="882d08f6ccbf8986" providerId="LiveId" clId="{FCD4ACE2-759A-4AD1-AE75-F3553D2E7F85}" dt="2024-04-04T08:59:31.131" v="2"/>
        <pc:sldMasterMkLst>
          <pc:docMk/>
          <pc:sldMasterMk cId="3317147415" sldId="2147483648"/>
        </pc:sldMasterMkLst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1838744212" sldId="2147483649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3553117115" sldId="2147483650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170286741" sldId="2147483651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729815071" sldId="2147483652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1014648692" sldId="2147483653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246367971" sldId="2147483654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3703940528" sldId="2147483655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3810849429" sldId="2147483656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3769001004" sldId="2147483657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2536705594" sldId="2147483658"/>
          </pc:sldLayoutMkLst>
        </pc:sldLayoutChg>
        <pc:sldLayoutChg chg="setBg">
          <pc:chgData name="Liesbeth Mol" userId="882d08f6ccbf8986" providerId="LiveId" clId="{FCD4ACE2-759A-4AD1-AE75-F3553D2E7F85}" dt="2024-04-04T08:59:31.131" v="2"/>
          <pc:sldLayoutMkLst>
            <pc:docMk/>
            <pc:sldMasterMk cId="3317147415" sldId="2147483648"/>
            <pc:sldLayoutMk cId="3136179969" sldId="2147483659"/>
          </pc:sldLayoutMkLst>
        </pc:sldLayoutChg>
      </pc:sldMasterChg>
    </pc:docChg>
  </pc:docChgLst>
  <pc:docChgLst>
    <pc:chgData name="Liesbeth Mol" userId="882d08f6ccbf8986" providerId="LiveId" clId="{31F4D22F-186E-410E-9259-7DC4A7E82844}"/>
    <pc:docChg chg="undo custSel modSld">
      <pc:chgData name="Liesbeth Mol" userId="882d08f6ccbf8986" providerId="LiveId" clId="{31F4D22F-186E-410E-9259-7DC4A7E82844}" dt="2023-06-26T13:17:04.624" v="299" actId="20577"/>
      <pc:docMkLst>
        <pc:docMk/>
      </pc:docMkLst>
      <pc:sldChg chg="addSp delSp modSp mod">
        <pc:chgData name="Liesbeth Mol" userId="882d08f6ccbf8986" providerId="LiveId" clId="{31F4D22F-186E-410E-9259-7DC4A7E82844}" dt="2023-06-26T12:42:21.899" v="3" actId="26606"/>
        <pc:sldMkLst>
          <pc:docMk/>
          <pc:sldMk cId="3195978473" sldId="256"/>
        </pc:sldMkLst>
        <pc:spChg chg="mod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2" creationId="{3341A7E7-3700-FA3F-893B-64AA3F66919E}"/>
          </ac:spMkLst>
        </pc:spChg>
        <pc:spChg chg="del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17" creationId="{06DA9DF9-31F7-4056-B42E-878CC92417B8}"/>
          </ac:spMkLst>
        </pc:spChg>
        <pc:spChg chg="add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22" creationId="{9B7AD9F6-8CE7-4299-8FC6-328F4DCD3FF9}"/>
          </ac:spMkLst>
        </pc:spChg>
        <pc:spChg chg="add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24" creationId="{F49775AF-8896-43EE-92C6-83497D6DC56F}"/>
          </ac:spMkLst>
        </pc:spChg>
        <pc:picChg chg="mod">
          <ac:chgData name="Liesbeth Mol" userId="882d08f6ccbf8986" providerId="LiveId" clId="{31F4D22F-186E-410E-9259-7DC4A7E82844}" dt="2023-06-26T12:42:21.899" v="3" actId="26606"/>
          <ac:picMkLst>
            <pc:docMk/>
            <pc:sldMk cId="3195978473" sldId="256"/>
            <ac:picMk id="9" creationId="{6D91795E-9624-4FD1-AA6C-0CDC7E32BFC7}"/>
          </ac:picMkLst>
        </pc:picChg>
      </pc:sldChg>
      <pc:sldChg chg="addSp modSp mod">
        <pc:chgData name="Liesbeth Mol" userId="882d08f6ccbf8986" providerId="LiveId" clId="{31F4D22F-186E-410E-9259-7DC4A7E82844}" dt="2023-06-26T12:52:55.715" v="222" actId="122"/>
        <pc:sldMkLst>
          <pc:docMk/>
          <pc:sldMk cId="1579409662" sldId="259"/>
        </pc:sldMkLst>
        <pc:spChg chg="add mod">
          <ac:chgData name="Liesbeth Mol" userId="882d08f6ccbf8986" providerId="LiveId" clId="{31F4D22F-186E-410E-9259-7DC4A7E82844}" dt="2023-06-26T12:52:55.715" v="222" actId="122"/>
          <ac:spMkLst>
            <pc:docMk/>
            <pc:sldMk cId="1579409662" sldId="259"/>
            <ac:spMk id="2" creationId="{65E21DAC-B619-82B3-0533-CA1450675130}"/>
          </ac:spMkLst>
        </pc:spChg>
        <pc:picChg chg="mod">
          <ac:chgData name="Liesbeth Mol" userId="882d08f6ccbf8986" providerId="LiveId" clId="{31F4D22F-186E-410E-9259-7DC4A7E82844}" dt="2023-06-26T12:49:57.651" v="38" actId="1076"/>
          <ac:picMkLst>
            <pc:docMk/>
            <pc:sldMk cId="1579409662" sldId="259"/>
            <ac:picMk id="3" creationId="{B9F5C340-4A1C-192E-DDEE-F43A0765F73B}"/>
          </ac:picMkLst>
        </pc:picChg>
      </pc:sldChg>
      <pc:sldChg chg="modSp mod modAnim">
        <pc:chgData name="Liesbeth Mol" userId="882d08f6ccbf8986" providerId="LiveId" clId="{31F4D22F-186E-410E-9259-7DC4A7E82844}" dt="2023-06-26T13:13:04.652" v="287"/>
        <pc:sldMkLst>
          <pc:docMk/>
          <pc:sldMk cId="1804561947" sldId="262"/>
        </pc:sldMkLst>
        <pc:picChg chg="mod">
          <ac:chgData name="Liesbeth Mol" userId="882d08f6ccbf8986" providerId="LiveId" clId="{31F4D22F-186E-410E-9259-7DC4A7E82844}" dt="2023-06-26T13:02:56.262" v="261" actId="1076"/>
          <ac:picMkLst>
            <pc:docMk/>
            <pc:sldMk cId="1804561947" sldId="262"/>
            <ac:picMk id="19" creationId="{4C937758-2F5B-86D4-9323-67DCAF59AB90}"/>
          </ac:picMkLst>
        </pc:picChg>
      </pc:sldChg>
      <pc:sldChg chg="modSp mod">
        <pc:chgData name="Liesbeth Mol" userId="882d08f6ccbf8986" providerId="LiveId" clId="{31F4D22F-186E-410E-9259-7DC4A7E82844}" dt="2023-06-26T13:16:38.804" v="296" actId="1076"/>
        <pc:sldMkLst>
          <pc:docMk/>
          <pc:sldMk cId="3677822617" sldId="267"/>
        </pc:sldMkLst>
        <pc:spChg chg="mod">
          <ac:chgData name="Liesbeth Mol" userId="882d08f6ccbf8986" providerId="LiveId" clId="{31F4D22F-186E-410E-9259-7DC4A7E82844}" dt="2023-06-26T13:16:11.048" v="291" actId="1076"/>
          <ac:spMkLst>
            <pc:docMk/>
            <pc:sldMk cId="3677822617" sldId="267"/>
            <ac:spMk id="5" creationId="{435710BF-7C2A-36A3-700F-639D6C09FE7C}"/>
          </ac:spMkLst>
        </pc:spChg>
        <pc:spChg chg="mod">
          <ac:chgData name="Liesbeth Mol" userId="882d08f6ccbf8986" providerId="LiveId" clId="{31F4D22F-186E-410E-9259-7DC4A7E82844}" dt="2023-06-26T13:15:59.015" v="289" actId="1076"/>
          <ac:spMkLst>
            <pc:docMk/>
            <pc:sldMk cId="3677822617" sldId="267"/>
            <ac:spMk id="6" creationId="{81A7CDC1-A125-B470-772A-77AA7477DCF7}"/>
          </ac:spMkLst>
        </pc:spChg>
        <pc:spChg chg="mod">
          <ac:chgData name="Liesbeth Mol" userId="882d08f6ccbf8986" providerId="LiveId" clId="{31F4D22F-186E-410E-9259-7DC4A7E82844}" dt="2023-06-26T13:16:04.462" v="290" actId="1076"/>
          <ac:spMkLst>
            <pc:docMk/>
            <pc:sldMk cId="3677822617" sldId="267"/>
            <ac:spMk id="7" creationId="{52F3F5CA-8B08-AC07-20D3-455448404F84}"/>
          </ac:spMkLst>
        </pc:spChg>
        <pc:picChg chg="mod">
          <ac:chgData name="Liesbeth Mol" userId="882d08f6ccbf8986" providerId="LiveId" clId="{31F4D22F-186E-410E-9259-7DC4A7E82844}" dt="2023-06-26T13:15:55.200" v="288" actId="1076"/>
          <ac:picMkLst>
            <pc:docMk/>
            <pc:sldMk cId="3677822617" sldId="267"/>
            <ac:picMk id="4" creationId="{44C719FD-45A0-C192-35CB-D1F1C60DD1BB}"/>
          </ac:picMkLst>
        </pc:picChg>
        <pc:picChg chg="mod">
          <ac:chgData name="Liesbeth Mol" userId="882d08f6ccbf8986" providerId="LiveId" clId="{31F4D22F-186E-410E-9259-7DC4A7E82844}" dt="2023-06-26T13:16:38.804" v="296" actId="1076"/>
          <ac:picMkLst>
            <pc:docMk/>
            <pc:sldMk cId="3677822617" sldId="267"/>
            <ac:picMk id="9" creationId="{E264CCE4-7861-DC99-9C15-0FCEB5F43460}"/>
          </ac:picMkLst>
        </pc:picChg>
      </pc:sldChg>
      <pc:sldChg chg="modSp mod">
        <pc:chgData name="Liesbeth Mol" userId="882d08f6ccbf8986" providerId="LiveId" clId="{31F4D22F-186E-410E-9259-7DC4A7E82844}" dt="2023-06-26T13:16:52.680" v="298" actId="6549"/>
        <pc:sldMkLst>
          <pc:docMk/>
          <pc:sldMk cId="667519450" sldId="271"/>
        </pc:sldMkLst>
        <pc:spChg chg="mod">
          <ac:chgData name="Liesbeth Mol" userId="882d08f6ccbf8986" providerId="LiveId" clId="{31F4D22F-186E-410E-9259-7DC4A7E82844}" dt="2023-06-26T13:16:52.680" v="298" actId="6549"/>
          <ac:spMkLst>
            <pc:docMk/>
            <pc:sldMk cId="667519450" sldId="271"/>
            <ac:spMk id="2" creationId="{E3DBE9C8-5C65-C20E-CC6C-C14BF0BC6435}"/>
          </ac:spMkLst>
        </pc:spChg>
      </pc:sldChg>
      <pc:sldChg chg="modSp mod">
        <pc:chgData name="Liesbeth Mol" userId="882d08f6ccbf8986" providerId="LiveId" clId="{31F4D22F-186E-410E-9259-7DC4A7E82844}" dt="2023-06-26T12:36:41.208" v="2" actId="114"/>
        <pc:sldMkLst>
          <pc:docMk/>
          <pc:sldMk cId="1596334676" sldId="274"/>
        </pc:sldMkLst>
        <pc:spChg chg="mod">
          <ac:chgData name="Liesbeth Mol" userId="882d08f6ccbf8986" providerId="LiveId" clId="{31F4D22F-186E-410E-9259-7DC4A7E82844}" dt="2023-06-26T12:36:41.208" v="2" actId="114"/>
          <ac:spMkLst>
            <pc:docMk/>
            <pc:sldMk cId="1596334676" sldId="274"/>
            <ac:spMk id="2" creationId="{E3DBE9C8-5C65-C20E-CC6C-C14BF0BC6435}"/>
          </ac:spMkLst>
        </pc:spChg>
      </pc:sldChg>
      <pc:sldChg chg="addSp modSp mod">
        <pc:chgData name="Liesbeth Mol" userId="882d08f6ccbf8986" providerId="LiveId" clId="{31F4D22F-186E-410E-9259-7DC4A7E82844}" dt="2023-06-26T13:17:04.624" v="299" actId="20577"/>
        <pc:sldMkLst>
          <pc:docMk/>
          <pc:sldMk cId="2686297668" sldId="277"/>
        </pc:sldMkLst>
        <pc:spChg chg="mod">
          <ac:chgData name="Liesbeth Mol" userId="882d08f6ccbf8986" providerId="LiveId" clId="{31F4D22F-186E-410E-9259-7DC4A7E82844}" dt="2023-06-26T13:17:04.624" v="299" actId="20577"/>
          <ac:spMkLst>
            <pc:docMk/>
            <pc:sldMk cId="2686297668" sldId="277"/>
            <ac:spMk id="2" creationId="{E3DBE9C8-5C65-C20E-CC6C-C14BF0BC6435}"/>
          </ac:spMkLst>
        </pc:spChg>
        <pc:spChg chg="add mod">
          <ac:chgData name="Liesbeth Mol" userId="882d08f6ccbf8986" providerId="LiveId" clId="{31F4D22F-186E-410E-9259-7DC4A7E82844}" dt="2023-06-26T12:43:57.098" v="7" actId="1076"/>
          <ac:spMkLst>
            <pc:docMk/>
            <pc:sldMk cId="2686297668" sldId="277"/>
            <ac:spMk id="3" creationId="{7A06423E-65BB-C05B-5139-CCE4017584B5}"/>
          </ac:spMkLst>
        </pc:spChg>
        <pc:spChg chg="add mod">
          <ac:chgData name="Liesbeth Mol" userId="882d08f6ccbf8986" providerId="LiveId" clId="{31F4D22F-186E-410E-9259-7DC4A7E82844}" dt="2023-06-26T12:44:12.906" v="12" actId="20577"/>
          <ac:spMkLst>
            <pc:docMk/>
            <pc:sldMk cId="2686297668" sldId="277"/>
            <ac:spMk id="4" creationId="{5E6467D0-74B6-9D2A-ED88-E055ADA96306}"/>
          </ac:spMkLst>
        </pc:spChg>
        <pc:spChg chg="add mod">
          <ac:chgData name="Liesbeth Mol" userId="882d08f6ccbf8986" providerId="LiveId" clId="{31F4D22F-186E-410E-9259-7DC4A7E82844}" dt="2023-06-26T12:44:15.235" v="13" actId="20577"/>
          <ac:spMkLst>
            <pc:docMk/>
            <pc:sldMk cId="2686297668" sldId="277"/>
            <ac:spMk id="6" creationId="{D6A87188-E636-184F-1402-9FFACBE11A3E}"/>
          </ac:spMkLst>
        </pc:spChg>
      </pc:sldChg>
    </pc:docChg>
  </pc:docChgLst>
  <pc:docChgLst>
    <pc:chgData name="Liesbeth Mol" userId="882d08f6ccbf8986" providerId="LiveId" clId="{DC28201C-4445-493E-8969-82A2B5079EFA}"/>
    <pc:docChg chg="modSld">
      <pc:chgData name="Liesbeth Mol" userId="882d08f6ccbf8986" providerId="LiveId" clId="{DC28201C-4445-493E-8969-82A2B5079EFA}" dt="2023-10-01T13:53:34.869" v="7"/>
      <pc:docMkLst>
        <pc:docMk/>
      </pc:docMkLst>
      <pc:sldChg chg="modSp mod">
        <pc:chgData name="Liesbeth Mol" userId="882d08f6ccbf8986" providerId="LiveId" clId="{DC28201C-4445-493E-8969-82A2B5079EFA}" dt="2023-10-01T13:46:29.839" v="5" actId="1076"/>
        <pc:sldMkLst>
          <pc:docMk/>
          <pc:sldMk cId="3171258454" sldId="285"/>
        </pc:sldMkLst>
        <pc:picChg chg="mod">
          <ac:chgData name="Liesbeth Mol" userId="882d08f6ccbf8986" providerId="LiveId" clId="{DC28201C-4445-493E-8969-82A2B5079EFA}" dt="2023-10-01T13:46:18.916" v="3" actId="1076"/>
          <ac:picMkLst>
            <pc:docMk/>
            <pc:sldMk cId="3171258454" sldId="285"/>
            <ac:picMk id="6" creationId="{65BEAE44-13F1-B391-1A1D-82589CCC596C}"/>
          </ac:picMkLst>
        </pc:picChg>
        <pc:picChg chg="mod">
          <ac:chgData name="Liesbeth Mol" userId="882d08f6ccbf8986" providerId="LiveId" clId="{DC28201C-4445-493E-8969-82A2B5079EFA}" dt="2023-10-01T13:46:29.839" v="5" actId="1076"/>
          <ac:picMkLst>
            <pc:docMk/>
            <pc:sldMk cId="3171258454" sldId="285"/>
            <ac:picMk id="10" creationId="{2D4B8E5A-59CC-0665-DF13-81F75D6328D4}"/>
          </ac:picMkLst>
        </pc:picChg>
        <pc:picChg chg="mod">
          <ac:chgData name="Liesbeth Mol" userId="882d08f6ccbf8986" providerId="LiveId" clId="{DC28201C-4445-493E-8969-82A2B5079EFA}" dt="2023-10-01T13:46:24.887" v="4" actId="1076"/>
          <ac:picMkLst>
            <pc:docMk/>
            <pc:sldMk cId="3171258454" sldId="285"/>
            <ac:picMk id="21" creationId="{D59EE543-67A4-4BF1-F42E-35B94023746F}"/>
          </ac:picMkLst>
        </pc:picChg>
        <pc:picChg chg="mod">
          <ac:chgData name="Liesbeth Mol" userId="882d08f6ccbf8986" providerId="LiveId" clId="{DC28201C-4445-493E-8969-82A2B5079EFA}" dt="2023-10-01T13:46:15.127" v="2" actId="1076"/>
          <ac:picMkLst>
            <pc:docMk/>
            <pc:sldMk cId="3171258454" sldId="285"/>
            <ac:picMk id="22" creationId="{9957C360-3456-E640-B079-DE50818EC361}"/>
          </ac:picMkLst>
        </pc:picChg>
      </pc:sldChg>
      <pc:sldChg chg="modSp">
        <pc:chgData name="Liesbeth Mol" userId="882d08f6ccbf8986" providerId="LiveId" clId="{DC28201C-4445-493E-8969-82A2B5079EFA}" dt="2023-10-01T13:53:34.869" v="7"/>
        <pc:sldMkLst>
          <pc:docMk/>
          <pc:sldMk cId="552629940" sldId="292"/>
        </pc:sldMkLst>
        <pc:spChg chg="mod">
          <ac:chgData name="Liesbeth Mol" userId="882d08f6ccbf8986" providerId="LiveId" clId="{DC28201C-4445-493E-8969-82A2B5079EFA}" dt="2023-10-01T13:53:34.869" v="7"/>
          <ac:spMkLst>
            <pc:docMk/>
            <pc:sldMk cId="552629940" sldId="292"/>
            <ac:spMk id="3" creationId="{9D0B147D-ABB3-66FB-DBF6-07F670EDD70E}"/>
          </ac:spMkLst>
        </pc:spChg>
      </pc:sldChg>
    </pc:docChg>
  </pc:docChgLst>
  <pc:docChgLst>
    <pc:chgData name="Liesbeth Mol" userId="882d08f6ccbf8986" providerId="LiveId" clId="{860F00B5-E47C-4D63-B4B9-AEE7977D4367}"/>
    <pc:docChg chg="undo custSel addSld delSld modSld">
      <pc:chgData name="Liesbeth Mol" userId="882d08f6ccbf8986" providerId="LiveId" clId="{860F00B5-E47C-4D63-B4B9-AEE7977D4367}" dt="2024-02-17T16:37:49.951" v="2015" actId="1076"/>
      <pc:docMkLst>
        <pc:docMk/>
      </pc:docMkLst>
      <pc:sldChg chg="addSp delSp modSp mod">
        <pc:chgData name="Liesbeth Mol" userId="882d08f6ccbf8986" providerId="LiveId" clId="{860F00B5-E47C-4D63-B4B9-AEE7977D4367}" dt="2024-02-16T17:06:10.164" v="1336" actId="20577"/>
        <pc:sldMkLst>
          <pc:docMk/>
          <pc:sldMk cId="3677822617" sldId="267"/>
        </pc:sldMkLst>
        <pc:spChg chg="mod">
          <ac:chgData name="Liesbeth Mol" userId="882d08f6ccbf8986" providerId="LiveId" clId="{860F00B5-E47C-4D63-B4B9-AEE7977D4367}" dt="2024-02-16T17:03:43.621" v="1313" actId="20577"/>
          <ac:spMkLst>
            <pc:docMk/>
            <pc:sldMk cId="3677822617" sldId="267"/>
            <ac:spMk id="2" creationId="{E3DBE9C8-5C65-C20E-CC6C-C14BF0BC6435}"/>
          </ac:spMkLst>
        </pc:spChg>
        <pc:spChg chg="add mod">
          <ac:chgData name="Liesbeth Mol" userId="882d08f6ccbf8986" providerId="LiveId" clId="{860F00B5-E47C-4D63-B4B9-AEE7977D4367}" dt="2024-02-16T17:05:10.027" v="1322"/>
          <ac:spMkLst>
            <pc:docMk/>
            <pc:sldMk cId="3677822617" sldId="267"/>
            <ac:spMk id="3" creationId="{6670A32E-EEAF-484C-28FF-990C39C20942}"/>
          </ac:spMkLst>
        </pc:spChg>
        <pc:spChg chg="add mod">
          <ac:chgData name="Liesbeth Mol" userId="882d08f6ccbf8986" providerId="LiveId" clId="{860F00B5-E47C-4D63-B4B9-AEE7977D4367}" dt="2024-02-16T17:04:58.858" v="1321"/>
          <ac:spMkLst>
            <pc:docMk/>
            <pc:sldMk cId="3677822617" sldId="267"/>
            <ac:spMk id="4" creationId="{3F449FCD-97F3-7BD3-BC3C-73AF5A7B1CB8}"/>
          </ac:spMkLst>
        </pc:spChg>
        <pc:spChg chg="del">
          <ac:chgData name="Liesbeth Mol" userId="882d08f6ccbf8986" providerId="LiveId" clId="{860F00B5-E47C-4D63-B4B9-AEE7977D4367}" dt="2024-02-16T17:03:39.663" v="1312" actId="478"/>
          <ac:spMkLst>
            <pc:docMk/>
            <pc:sldMk cId="3677822617" sldId="267"/>
            <ac:spMk id="5" creationId="{435710BF-7C2A-36A3-700F-639D6C09FE7C}"/>
          </ac:spMkLst>
        </pc:spChg>
        <pc:spChg chg="del mod">
          <ac:chgData name="Liesbeth Mol" userId="882d08f6ccbf8986" providerId="LiveId" clId="{860F00B5-E47C-4D63-B4B9-AEE7977D4367}" dt="2024-02-16T17:03:38.154" v="1310" actId="478"/>
          <ac:spMkLst>
            <pc:docMk/>
            <pc:sldMk cId="3677822617" sldId="267"/>
            <ac:spMk id="6" creationId="{81A7CDC1-A125-B470-772A-77AA7477DCF7}"/>
          </ac:spMkLst>
        </pc:spChg>
        <pc:spChg chg="del mod">
          <ac:chgData name="Liesbeth Mol" userId="882d08f6ccbf8986" providerId="LiveId" clId="{860F00B5-E47C-4D63-B4B9-AEE7977D4367}" dt="2024-02-16T17:03:38.924" v="1311" actId="478"/>
          <ac:spMkLst>
            <pc:docMk/>
            <pc:sldMk cId="3677822617" sldId="267"/>
            <ac:spMk id="7" creationId="{52F3F5CA-8B08-AC07-20D3-455448404F84}"/>
          </ac:spMkLst>
        </pc:spChg>
        <pc:spChg chg="add mod">
          <ac:chgData name="Liesbeth Mol" userId="882d08f6ccbf8986" providerId="LiveId" clId="{860F00B5-E47C-4D63-B4B9-AEE7977D4367}" dt="2024-02-16T17:05:20.269" v="1323"/>
          <ac:spMkLst>
            <pc:docMk/>
            <pc:sldMk cId="3677822617" sldId="267"/>
            <ac:spMk id="9" creationId="{68E5990E-4DD6-3CC1-2824-696A78E65759}"/>
          </ac:spMkLst>
        </pc:spChg>
        <pc:spChg chg="add mod">
          <ac:chgData name="Liesbeth Mol" userId="882d08f6ccbf8986" providerId="LiveId" clId="{860F00B5-E47C-4D63-B4B9-AEE7977D4367}" dt="2024-02-16T17:05:43.122" v="1329" actId="1076"/>
          <ac:spMkLst>
            <pc:docMk/>
            <pc:sldMk cId="3677822617" sldId="267"/>
            <ac:spMk id="10" creationId="{68368782-CE65-D83C-4769-2E483744F4E8}"/>
          </ac:spMkLst>
        </pc:spChg>
        <pc:spChg chg="add mod">
          <ac:chgData name="Liesbeth Mol" userId="882d08f6ccbf8986" providerId="LiveId" clId="{860F00B5-E47C-4D63-B4B9-AEE7977D4367}" dt="2024-02-16T17:06:05.976" v="1335" actId="20577"/>
          <ac:spMkLst>
            <pc:docMk/>
            <pc:sldMk cId="3677822617" sldId="267"/>
            <ac:spMk id="11" creationId="{CFF1453A-1E3F-34C4-FC6E-D14790CF3BFB}"/>
          </ac:spMkLst>
        </pc:spChg>
        <pc:spChg chg="add mod">
          <ac:chgData name="Liesbeth Mol" userId="882d08f6ccbf8986" providerId="LiveId" clId="{860F00B5-E47C-4D63-B4B9-AEE7977D4367}" dt="2024-02-16T17:06:10.164" v="1336" actId="20577"/>
          <ac:spMkLst>
            <pc:docMk/>
            <pc:sldMk cId="3677822617" sldId="267"/>
            <ac:spMk id="12" creationId="{223F67FD-A930-F0B7-1EA4-49224E03981E}"/>
          </ac:spMkLst>
        </pc:spChg>
        <pc:picChg chg="del">
          <ac:chgData name="Liesbeth Mol" userId="882d08f6ccbf8986" providerId="LiveId" clId="{860F00B5-E47C-4D63-B4B9-AEE7977D4367}" dt="2024-02-16T17:03:36.145" v="1309" actId="478"/>
          <ac:picMkLst>
            <pc:docMk/>
            <pc:sldMk cId="3677822617" sldId="267"/>
            <ac:picMk id="8" creationId="{70DDA6E9-1F75-C460-1AF2-6C50A4D4A4BC}"/>
          </ac:picMkLst>
        </pc:picChg>
      </pc:sldChg>
      <pc:sldChg chg="addSp delSp modSp mod">
        <pc:chgData name="Liesbeth Mol" userId="882d08f6ccbf8986" providerId="LiveId" clId="{860F00B5-E47C-4D63-B4B9-AEE7977D4367}" dt="2024-02-17T14:00:15.092" v="1941" actId="20577"/>
        <pc:sldMkLst>
          <pc:docMk/>
          <pc:sldMk cId="667519450" sldId="271"/>
        </pc:sldMkLst>
        <pc:spChg chg="mod">
          <ac:chgData name="Liesbeth Mol" userId="882d08f6ccbf8986" providerId="LiveId" clId="{860F00B5-E47C-4D63-B4B9-AEE7977D4367}" dt="2024-02-17T14:00:15.092" v="1941" actId="20577"/>
          <ac:spMkLst>
            <pc:docMk/>
            <pc:sldMk cId="667519450" sldId="271"/>
            <ac:spMk id="2" creationId="{E3DBE9C8-5C65-C20E-CC6C-C14BF0BC6435}"/>
          </ac:spMkLst>
        </pc:spChg>
        <pc:spChg chg="mod">
          <ac:chgData name="Liesbeth Mol" userId="882d08f6ccbf8986" providerId="LiveId" clId="{860F00B5-E47C-4D63-B4B9-AEE7977D4367}" dt="2024-02-16T15:37:13.503" v="1216" actId="6549"/>
          <ac:spMkLst>
            <pc:docMk/>
            <pc:sldMk cId="667519450" sldId="271"/>
            <ac:spMk id="14" creationId="{5299FBD4-F6F6-656B-2D9D-915C488CB037}"/>
          </ac:spMkLst>
        </pc:spChg>
        <pc:spChg chg="add mod">
          <ac:chgData name="Liesbeth Mol" userId="882d08f6ccbf8986" providerId="LiveId" clId="{860F00B5-E47C-4D63-B4B9-AEE7977D4367}" dt="2024-02-16T17:44:00.285" v="1522" actId="1076"/>
          <ac:spMkLst>
            <pc:docMk/>
            <pc:sldMk cId="667519450" sldId="271"/>
            <ac:spMk id="17" creationId="{4C54CDBF-9F67-73E2-FC61-7ECA7B53D510}"/>
          </ac:spMkLst>
        </pc:spChg>
        <pc:spChg chg="add mod">
          <ac:chgData name="Liesbeth Mol" userId="882d08f6ccbf8986" providerId="LiveId" clId="{860F00B5-E47C-4D63-B4B9-AEE7977D4367}" dt="2024-02-16T17:45:00.338" v="1532" actId="207"/>
          <ac:spMkLst>
            <pc:docMk/>
            <pc:sldMk cId="667519450" sldId="271"/>
            <ac:spMk id="18" creationId="{D27628FF-83D5-9C64-FB2D-8209E50C6C29}"/>
          </ac:spMkLst>
        </pc:spChg>
        <pc:spChg chg="add mod">
          <ac:chgData name="Liesbeth Mol" userId="882d08f6ccbf8986" providerId="LiveId" clId="{860F00B5-E47C-4D63-B4B9-AEE7977D4367}" dt="2024-02-16T17:45:39.089" v="1543" actId="20577"/>
          <ac:spMkLst>
            <pc:docMk/>
            <pc:sldMk cId="667519450" sldId="271"/>
            <ac:spMk id="20" creationId="{C7AA159E-73BD-5664-1F49-C9F65D88325E}"/>
          </ac:spMkLst>
        </pc:spChg>
        <pc:spChg chg="del">
          <ac:chgData name="Liesbeth Mol" userId="882d08f6ccbf8986" providerId="LiveId" clId="{860F00B5-E47C-4D63-B4B9-AEE7977D4367}" dt="2024-02-16T17:06:41.512" v="1365" actId="478"/>
          <ac:spMkLst>
            <pc:docMk/>
            <pc:sldMk cId="667519450" sldId="271"/>
            <ac:spMk id="22" creationId="{7630D85A-7A74-139E-5C45-66D2EBCF1EE7}"/>
          </ac:spMkLst>
        </pc:spChg>
        <pc:spChg chg="del">
          <ac:chgData name="Liesbeth Mol" userId="882d08f6ccbf8986" providerId="LiveId" clId="{860F00B5-E47C-4D63-B4B9-AEE7977D4367}" dt="2024-02-16T17:06:44.159" v="1366" actId="478"/>
          <ac:spMkLst>
            <pc:docMk/>
            <pc:sldMk cId="667519450" sldId="271"/>
            <ac:spMk id="23" creationId="{8D756FB0-5E0C-C5B6-E5EE-E5788EC71C9F}"/>
          </ac:spMkLst>
        </pc:spChg>
        <pc:spChg chg="del">
          <ac:chgData name="Liesbeth Mol" userId="882d08f6ccbf8986" providerId="LiveId" clId="{860F00B5-E47C-4D63-B4B9-AEE7977D4367}" dt="2024-02-16T17:06:46.226" v="1367" actId="478"/>
          <ac:spMkLst>
            <pc:docMk/>
            <pc:sldMk cId="667519450" sldId="271"/>
            <ac:spMk id="24" creationId="{C243C07F-1A1B-7929-AA3A-E0A206785BD7}"/>
          </ac:spMkLst>
        </pc:spChg>
        <pc:spChg chg="add mod">
          <ac:chgData name="Liesbeth Mol" userId="882d08f6ccbf8986" providerId="LiveId" clId="{860F00B5-E47C-4D63-B4B9-AEE7977D4367}" dt="2024-02-16T17:45:36.022" v="1542" actId="20577"/>
          <ac:spMkLst>
            <pc:docMk/>
            <pc:sldMk cId="667519450" sldId="271"/>
            <ac:spMk id="26" creationId="{4FCDA20A-2F3C-B721-D329-82A4303A6FAA}"/>
          </ac:spMkLst>
        </pc:spChg>
        <pc:spChg chg="add mod">
          <ac:chgData name="Liesbeth Mol" userId="882d08f6ccbf8986" providerId="LiveId" clId="{860F00B5-E47C-4D63-B4B9-AEE7977D4367}" dt="2024-02-16T17:45:32.523" v="1539" actId="20577"/>
          <ac:spMkLst>
            <pc:docMk/>
            <pc:sldMk cId="667519450" sldId="271"/>
            <ac:spMk id="27" creationId="{29813249-7E4F-B6F7-77AA-332F43B47BF3}"/>
          </ac:spMkLst>
        </pc:spChg>
        <pc:spChg chg="add mod">
          <ac:chgData name="Liesbeth Mol" userId="882d08f6ccbf8986" providerId="LiveId" clId="{860F00B5-E47C-4D63-B4B9-AEE7977D4367}" dt="2024-02-16T17:47:14.796" v="1564"/>
          <ac:spMkLst>
            <pc:docMk/>
            <pc:sldMk cId="667519450" sldId="271"/>
            <ac:spMk id="28" creationId="{F5D2C3F1-300D-85BC-0FD1-81BA59FDDA9E}"/>
          </ac:spMkLst>
        </pc:spChg>
        <pc:grpChg chg="del">
          <ac:chgData name="Liesbeth Mol" userId="882d08f6ccbf8986" providerId="LiveId" clId="{860F00B5-E47C-4D63-B4B9-AEE7977D4367}" dt="2024-02-16T15:37:12.426" v="1215" actId="478"/>
          <ac:grpSpMkLst>
            <pc:docMk/>
            <pc:sldMk cId="667519450" sldId="271"/>
            <ac:grpSpMk id="19" creationId="{02FC8569-5BC5-67F3-04B5-ACD3D57CDC31}"/>
          </ac:grpSpMkLst>
        </pc:grpChg>
        <pc:grpChg chg="del">
          <ac:chgData name="Liesbeth Mol" userId="882d08f6ccbf8986" providerId="LiveId" clId="{860F00B5-E47C-4D63-B4B9-AEE7977D4367}" dt="2024-02-16T15:37:15.635" v="1218" actId="478"/>
          <ac:grpSpMkLst>
            <pc:docMk/>
            <pc:sldMk cId="667519450" sldId="271"/>
            <ac:grpSpMk id="21" creationId="{B71A3EEA-7C78-33DA-3F38-776900F3E16C}"/>
          </ac:grpSpMkLst>
        </pc:grpChg>
        <pc:grpChg chg="del">
          <ac:chgData name="Liesbeth Mol" userId="882d08f6ccbf8986" providerId="LiveId" clId="{860F00B5-E47C-4D63-B4B9-AEE7977D4367}" dt="2024-02-16T15:37:14.722" v="1217" actId="478"/>
          <ac:grpSpMkLst>
            <pc:docMk/>
            <pc:sldMk cId="667519450" sldId="271"/>
            <ac:grpSpMk id="25" creationId="{63D1CBAF-D7D7-4550-A74B-48D3C21DCA2B}"/>
          </ac:grpSpMkLst>
        </pc:grpChg>
        <pc:picChg chg="add mod">
          <ac:chgData name="Liesbeth Mol" userId="882d08f6ccbf8986" providerId="LiveId" clId="{860F00B5-E47C-4D63-B4B9-AEE7977D4367}" dt="2024-02-16T17:41:01.486" v="1447" actId="1076"/>
          <ac:picMkLst>
            <pc:docMk/>
            <pc:sldMk cId="667519450" sldId="271"/>
            <ac:picMk id="4" creationId="{EEDDFBE5-F39B-FD85-47D5-2E2763E34CBE}"/>
          </ac:picMkLst>
        </pc:picChg>
        <pc:picChg chg="add mod">
          <ac:chgData name="Liesbeth Mol" userId="882d08f6ccbf8986" providerId="LiveId" clId="{860F00B5-E47C-4D63-B4B9-AEE7977D4367}" dt="2024-02-16T17:41:04.738" v="1449" actId="1076"/>
          <ac:picMkLst>
            <pc:docMk/>
            <pc:sldMk cId="667519450" sldId="271"/>
            <ac:picMk id="8" creationId="{947E4E8A-51DC-256B-3964-4191732FB62A}"/>
          </ac:picMkLst>
        </pc:picChg>
        <pc:picChg chg="add mod modCrop">
          <ac:chgData name="Liesbeth Mol" userId="882d08f6ccbf8986" providerId="LiveId" clId="{860F00B5-E47C-4D63-B4B9-AEE7977D4367}" dt="2024-02-16T17:41:48.584" v="1455" actId="1076"/>
          <ac:picMkLst>
            <pc:docMk/>
            <pc:sldMk cId="667519450" sldId="271"/>
            <ac:picMk id="10" creationId="{D0EEF8EA-33A4-43D8-CB4C-AC2C783A1F1E}"/>
          </ac:picMkLst>
        </pc:picChg>
        <pc:picChg chg="add mod">
          <ac:chgData name="Liesbeth Mol" userId="882d08f6ccbf8986" providerId="LiveId" clId="{860F00B5-E47C-4D63-B4B9-AEE7977D4367}" dt="2024-02-16T17:42:30.358" v="1466"/>
          <ac:picMkLst>
            <pc:docMk/>
            <pc:sldMk cId="667519450" sldId="271"/>
            <ac:picMk id="16" creationId="{0203275A-D71B-06EC-8E79-F0E59920D3BA}"/>
          </ac:picMkLst>
        </pc:picChg>
      </pc:sldChg>
      <pc:sldChg chg="del">
        <pc:chgData name="Liesbeth Mol" userId="882d08f6ccbf8986" providerId="LiveId" clId="{860F00B5-E47C-4D63-B4B9-AEE7977D4367}" dt="2024-02-16T17:42:54.740" v="1467" actId="47"/>
        <pc:sldMkLst>
          <pc:docMk/>
          <pc:sldMk cId="914046304" sldId="272"/>
        </pc:sldMkLst>
      </pc:sldChg>
      <pc:sldChg chg="del">
        <pc:chgData name="Liesbeth Mol" userId="882d08f6ccbf8986" providerId="LiveId" clId="{860F00B5-E47C-4D63-B4B9-AEE7977D4367}" dt="2024-02-16T17:42:56.597" v="1468" actId="47"/>
        <pc:sldMkLst>
          <pc:docMk/>
          <pc:sldMk cId="3870902356" sldId="273"/>
        </pc:sldMkLst>
      </pc:sldChg>
      <pc:sldChg chg="del">
        <pc:chgData name="Liesbeth Mol" userId="882d08f6ccbf8986" providerId="LiveId" clId="{860F00B5-E47C-4D63-B4B9-AEE7977D4367}" dt="2024-02-16T15:37:49.386" v="1227" actId="47"/>
        <pc:sldMkLst>
          <pc:docMk/>
          <pc:sldMk cId="3508388183" sldId="276"/>
        </pc:sldMkLst>
      </pc:sldChg>
      <pc:sldChg chg="del">
        <pc:chgData name="Liesbeth Mol" userId="882d08f6ccbf8986" providerId="LiveId" clId="{860F00B5-E47C-4D63-B4B9-AEE7977D4367}" dt="2024-02-16T15:37:28.161" v="1220" actId="47"/>
        <pc:sldMkLst>
          <pc:docMk/>
          <pc:sldMk cId="2686297668" sldId="277"/>
        </pc:sldMkLst>
      </pc:sldChg>
      <pc:sldChg chg="del">
        <pc:chgData name="Liesbeth Mol" userId="882d08f6ccbf8986" providerId="LiveId" clId="{860F00B5-E47C-4D63-B4B9-AEE7977D4367}" dt="2024-02-16T15:37:29.811" v="1221" actId="47"/>
        <pc:sldMkLst>
          <pc:docMk/>
          <pc:sldMk cId="924679762" sldId="278"/>
        </pc:sldMkLst>
      </pc:sldChg>
      <pc:sldChg chg="del">
        <pc:chgData name="Liesbeth Mol" userId="882d08f6ccbf8986" providerId="LiveId" clId="{860F00B5-E47C-4D63-B4B9-AEE7977D4367}" dt="2024-02-16T15:37:30.957" v="1222" actId="47"/>
        <pc:sldMkLst>
          <pc:docMk/>
          <pc:sldMk cId="1268328122" sldId="279"/>
        </pc:sldMkLst>
      </pc:sldChg>
      <pc:sldChg chg="del">
        <pc:chgData name="Liesbeth Mol" userId="882d08f6ccbf8986" providerId="LiveId" clId="{860F00B5-E47C-4D63-B4B9-AEE7977D4367}" dt="2024-02-16T15:37:32.605" v="1223" actId="47"/>
        <pc:sldMkLst>
          <pc:docMk/>
          <pc:sldMk cId="1817760047" sldId="280"/>
        </pc:sldMkLst>
      </pc:sldChg>
      <pc:sldChg chg="del">
        <pc:chgData name="Liesbeth Mol" userId="882d08f6ccbf8986" providerId="LiveId" clId="{860F00B5-E47C-4D63-B4B9-AEE7977D4367}" dt="2024-02-16T15:37:34.079" v="1224" actId="47"/>
        <pc:sldMkLst>
          <pc:docMk/>
          <pc:sldMk cId="464963310" sldId="281"/>
        </pc:sldMkLst>
      </pc:sldChg>
      <pc:sldChg chg="addSp modSp add del mod">
        <pc:chgData name="Liesbeth Mol" userId="882d08f6ccbf8986" providerId="LiveId" clId="{860F00B5-E47C-4D63-B4B9-AEE7977D4367}" dt="2024-02-17T13:51:38.971" v="1864" actId="1076"/>
        <pc:sldMkLst>
          <pc:docMk/>
          <pc:sldMk cId="3622161739" sldId="282"/>
        </pc:sldMkLst>
        <pc:spChg chg="mod">
          <ac:chgData name="Liesbeth Mol" userId="882d08f6ccbf8986" providerId="LiveId" clId="{860F00B5-E47C-4D63-B4B9-AEE7977D4367}" dt="2024-02-17T13:50:44.824" v="1814" actId="1076"/>
          <ac:spMkLst>
            <pc:docMk/>
            <pc:sldMk cId="3622161739" sldId="282"/>
            <ac:spMk id="2" creationId="{3D41C727-5449-41AA-2168-98F2B3DF20D7}"/>
          </ac:spMkLst>
        </pc:spChg>
        <pc:spChg chg="add mod">
          <ac:chgData name="Liesbeth Mol" userId="882d08f6ccbf8986" providerId="LiveId" clId="{860F00B5-E47C-4D63-B4B9-AEE7977D4367}" dt="2024-02-17T13:51:38.971" v="1864" actId="1076"/>
          <ac:spMkLst>
            <pc:docMk/>
            <pc:sldMk cId="3622161739" sldId="282"/>
            <ac:spMk id="4" creationId="{7D9BA130-466F-4C66-968B-EAB4CE53381A}"/>
          </ac:spMkLst>
        </pc:spChg>
      </pc:sldChg>
      <pc:sldChg chg="delSp del mod">
        <pc:chgData name="Liesbeth Mol" userId="882d08f6ccbf8986" providerId="LiveId" clId="{860F00B5-E47C-4D63-B4B9-AEE7977D4367}" dt="2024-02-14T11:16:09.486" v="13" actId="47"/>
        <pc:sldMkLst>
          <pc:docMk/>
          <pc:sldMk cId="397525811" sldId="283"/>
        </pc:sldMkLst>
        <pc:spChg chg="del">
          <ac:chgData name="Liesbeth Mol" userId="882d08f6ccbf8986" providerId="LiveId" clId="{860F00B5-E47C-4D63-B4B9-AEE7977D4367}" dt="2024-02-14T11:15:57.963" v="10" actId="478"/>
          <ac:spMkLst>
            <pc:docMk/>
            <pc:sldMk cId="397525811" sldId="283"/>
            <ac:spMk id="4" creationId="{13BE09B7-FA6C-3DE6-054C-86DBC1F27586}"/>
          </ac:spMkLst>
        </pc:spChg>
      </pc:sldChg>
      <pc:sldChg chg="addSp delSp modSp mod delAnim">
        <pc:chgData name="Liesbeth Mol" userId="882d08f6ccbf8986" providerId="LiveId" clId="{860F00B5-E47C-4D63-B4B9-AEE7977D4367}" dt="2024-02-14T11:26:49.271" v="96" actId="1076"/>
        <pc:sldMkLst>
          <pc:docMk/>
          <pc:sldMk cId="1100782617" sldId="284"/>
        </pc:sldMkLst>
        <pc:spChg chg="del">
          <ac:chgData name="Liesbeth Mol" userId="882d08f6ccbf8986" providerId="LiveId" clId="{860F00B5-E47C-4D63-B4B9-AEE7977D4367}" dt="2024-02-14T11:16:02.826" v="11" actId="478"/>
          <ac:spMkLst>
            <pc:docMk/>
            <pc:sldMk cId="1100782617" sldId="284"/>
            <ac:spMk id="4" creationId="{32A84D51-3882-404C-69CE-21F700291ED8}"/>
          </ac:spMkLst>
        </pc:spChg>
        <pc:spChg chg="add del mod">
          <ac:chgData name="Liesbeth Mol" userId="882d08f6ccbf8986" providerId="LiveId" clId="{860F00B5-E47C-4D63-B4B9-AEE7977D4367}" dt="2024-02-14T11:20:04.503" v="39" actId="478"/>
          <ac:spMkLst>
            <pc:docMk/>
            <pc:sldMk cId="1100782617" sldId="284"/>
            <ac:spMk id="6" creationId="{0FDEF194-5B3C-0292-C76F-C66966554FC9}"/>
          </ac:spMkLst>
        </pc:spChg>
        <pc:spChg chg="add del mod">
          <ac:chgData name="Liesbeth Mol" userId="882d08f6ccbf8986" providerId="LiveId" clId="{860F00B5-E47C-4D63-B4B9-AEE7977D4367}" dt="2024-02-14T11:26:42.843" v="95"/>
          <ac:spMkLst>
            <pc:docMk/>
            <pc:sldMk cId="1100782617" sldId="284"/>
            <ac:spMk id="7" creationId="{7FCE41AE-AE12-3278-83C2-60BEAE503FB5}"/>
          </ac:spMkLst>
        </pc:spChg>
        <pc:picChg chg="del">
          <ac:chgData name="Liesbeth Mol" userId="882d08f6ccbf8986" providerId="LiveId" clId="{860F00B5-E47C-4D63-B4B9-AEE7977D4367}" dt="2024-02-14T11:16:03.487" v="12" actId="478"/>
          <ac:picMkLst>
            <pc:docMk/>
            <pc:sldMk cId="1100782617" sldId="284"/>
            <ac:picMk id="2" creationId="{3930CE58-7BB7-0702-6168-F0DF3134A53A}"/>
          </ac:picMkLst>
        </pc:picChg>
        <pc:picChg chg="add del mod">
          <ac:chgData name="Liesbeth Mol" userId="882d08f6ccbf8986" providerId="LiveId" clId="{860F00B5-E47C-4D63-B4B9-AEE7977D4367}" dt="2024-02-14T11:26:42.843" v="95"/>
          <ac:picMkLst>
            <pc:docMk/>
            <pc:sldMk cId="1100782617" sldId="284"/>
            <ac:picMk id="5" creationId="{67ACE427-08C2-23CA-86C9-77B8BB03EA83}"/>
          </ac:picMkLst>
        </pc:picChg>
        <pc:picChg chg="mod">
          <ac:chgData name="Liesbeth Mol" userId="882d08f6ccbf8986" providerId="LiveId" clId="{860F00B5-E47C-4D63-B4B9-AEE7977D4367}" dt="2024-02-14T11:24:08.239" v="81"/>
          <ac:picMkLst>
            <pc:docMk/>
            <pc:sldMk cId="1100782617" sldId="284"/>
            <ac:picMk id="8" creationId="{5EE202E2-7379-E993-E74F-2ABFB40F2D99}"/>
          </ac:picMkLst>
        </pc:picChg>
        <pc:picChg chg="mod">
          <ac:chgData name="Liesbeth Mol" userId="882d08f6ccbf8986" providerId="LiveId" clId="{860F00B5-E47C-4D63-B4B9-AEE7977D4367}" dt="2024-02-14T11:26:49.271" v="96" actId="1076"/>
          <ac:picMkLst>
            <pc:docMk/>
            <pc:sldMk cId="1100782617" sldId="284"/>
            <ac:picMk id="9" creationId="{FD352C95-955E-5289-D1BD-C031CC9B526E}"/>
          </ac:picMkLst>
        </pc:picChg>
      </pc:sldChg>
      <pc:sldChg chg="del">
        <pc:chgData name="Liesbeth Mol" userId="882d08f6ccbf8986" providerId="LiveId" clId="{860F00B5-E47C-4D63-B4B9-AEE7977D4367}" dt="2024-02-14T11:16:11.598" v="15" actId="47"/>
        <pc:sldMkLst>
          <pc:docMk/>
          <pc:sldMk cId="3171258454" sldId="285"/>
        </pc:sldMkLst>
      </pc:sldChg>
      <pc:sldChg chg="del">
        <pc:chgData name="Liesbeth Mol" userId="882d08f6ccbf8986" providerId="LiveId" clId="{860F00B5-E47C-4D63-B4B9-AEE7977D4367}" dt="2024-02-14T11:16:10.593" v="14" actId="47"/>
        <pc:sldMkLst>
          <pc:docMk/>
          <pc:sldMk cId="874633624" sldId="286"/>
        </pc:sldMkLst>
      </pc:sldChg>
      <pc:sldChg chg="del">
        <pc:chgData name="Liesbeth Mol" userId="882d08f6ccbf8986" providerId="LiveId" clId="{860F00B5-E47C-4D63-B4B9-AEE7977D4367}" dt="2024-02-14T11:16:12.509" v="16" actId="47"/>
        <pc:sldMkLst>
          <pc:docMk/>
          <pc:sldMk cId="2816818336" sldId="287"/>
        </pc:sldMkLst>
      </pc:sldChg>
      <pc:sldChg chg="del">
        <pc:chgData name="Liesbeth Mol" userId="882d08f6ccbf8986" providerId="LiveId" clId="{860F00B5-E47C-4D63-B4B9-AEE7977D4367}" dt="2024-02-14T11:16:13.358" v="17" actId="47"/>
        <pc:sldMkLst>
          <pc:docMk/>
          <pc:sldMk cId="3047749867" sldId="288"/>
        </pc:sldMkLst>
      </pc:sldChg>
      <pc:sldChg chg="del">
        <pc:chgData name="Liesbeth Mol" userId="882d08f6ccbf8986" providerId="LiveId" clId="{860F00B5-E47C-4D63-B4B9-AEE7977D4367}" dt="2024-02-14T11:16:14.567" v="18" actId="47"/>
        <pc:sldMkLst>
          <pc:docMk/>
          <pc:sldMk cId="3121254121" sldId="289"/>
        </pc:sldMkLst>
      </pc:sldChg>
      <pc:sldChg chg="del">
        <pc:chgData name="Liesbeth Mol" userId="882d08f6ccbf8986" providerId="LiveId" clId="{860F00B5-E47C-4D63-B4B9-AEE7977D4367}" dt="2024-02-14T11:16:15.508" v="19" actId="47"/>
        <pc:sldMkLst>
          <pc:docMk/>
          <pc:sldMk cId="128440777" sldId="290"/>
        </pc:sldMkLst>
      </pc:sldChg>
      <pc:sldChg chg="del">
        <pc:chgData name="Liesbeth Mol" userId="882d08f6ccbf8986" providerId="LiveId" clId="{860F00B5-E47C-4D63-B4B9-AEE7977D4367}" dt="2024-02-14T11:16:16.498" v="20" actId="47"/>
        <pc:sldMkLst>
          <pc:docMk/>
          <pc:sldMk cId="1618733697" sldId="291"/>
        </pc:sldMkLst>
      </pc:sldChg>
      <pc:sldChg chg="addSp delSp modSp add del mod">
        <pc:chgData name="Liesbeth Mol" userId="882d08f6ccbf8986" providerId="LiveId" clId="{860F00B5-E47C-4D63-B4B9-AEE7977D4367}" dt="2024-02-17T16:37:49.951" v="2015" actId="1076"/>
        <pc:sldMkLst>
          <pc:docMk/>
          <pc:sldMk cId="552629940" sldId="292"/>
        </pc:sldMkLst>
        <pc:spChg chg="mod">
          <ac:chgData name="Liesbeth Mol" userId="882d08f6ccbf8986" providerId="LiveId" clId="{860F00B5-E47C-4D63-B4B9-AEE7977D4367}" dt="2024-02-16T14:24:38.732" v="1194" actId="1076"/>
          <ac:spMkLst>
            <pc:docMk/>
            <pc:sldMk cId="552629940" sldId="292"/>
            <ac:spMk id="2" creationId="{EFBE6CA0-545B-5383-16C4-2549C2051A28}"/>
          </ac:spMkLst>
        </pc:spChg>
        <pc:spChg chg="del mod">
          <ac:chgData name="Liesbeth Mol" userId="882d08f6ccbf8986" providerId="LiveId" clId="{860F00B5-E47C-4D63-B4B9-AEE7977D4367}" dt="2024-02-17T16:37:40.711" v="2013" actId="478"/>
          <ac:spMkLst>
            <pc:docMk/>
            <pc:sldMk cId="552629940" sldId="292"/>
            <ac:spMk id="3" creationId="{9D0B147D-ABB3-66FB-DBF6-07F670EDD70E}"/>
          </ac:spMkLst>
        </pc:spChg>
        <pc:spChg chg="mod">
          <ac:chgData name="Liesbeth Mol" userId="882d08f6ccbf8986" providerId="LiveId" clId="{860F00B5-E47C-4D63-B4B9-AEE7977D4367}" dt="2024-02-17T16:37:49.951" v="2015" actId="1076"/>
          <ac:spMkLst>
            <pc:docMk/>
            <pc:sldMk cId="552629940" sldId="292"/>
            <ac:spMk id="5" creationId="{B4F91C1D-45E7-C92C-9008-DBA29E8F2021}"/>
          </ac:spMkLst>
        </pc:spChg>
        <pc:spChg chg="add mod">
          <ac:chgData name="Liesbeth Mol" userId="882d08f6ccbf8986" providerId="LiveId" clId="{860F00B5-E47C-4D63-B4B9-AEE7977D4367}" dt="2024-02-16T14:42:16.556" v="1205" actId="1076"/>
          <ac:spMkLst>
            <pc:docMk/>
            <pc:sldMk cId="552629940" sldId="292"/>
            <ac:spMk id="9" creationId="{ED279B0B-1188-CE61-278F-F27B4BA64106}"/>
          </ac:spMkLst>
        </pc:spChg>
        <pc:spChg chg="add mod">
          <ac:chgData name="Liesbeth Mol" userId="882d08f6ccbf8986" providerId="LiveId" clId="{860F00B5-E47C-4D63-B4B9-AEE7977D4367}" dt="2024-02-17T16:37:46.395" v="2014" actId="1076"/>
          <ac:spMkLst>
            <pc:docMk/>
            <pc:sldMk cId="552629940" sldId="292"/>
            <ac:spMk id="10" creationId="{BE55BF8D-F05C-FEC6-46AF-08995B97F1DB}"/>
          </ac:spMkLst>
        </pc:spChg>
        <pc:picChg chg="del">
          <ac:chgData name="Liesbeth Mol" userId="882d08f6ccbf8986" providerId="LiveId" clId="{860F00B5-E47C-4D63-B4B9-AEE7977D4367}" dt="2024-02-14T11:16:26.404" v="23" actId="478"/>
          <ac:picMkLst>
            <pc:docMk/>
            <pc:sldMk cId="552629940" sldId="292"/>
            <ac:picMk id="4" creationId="{CC3B6E0D-C112-7961-F504-B4B7FA3E0D3B}"/>
          </ac:picMkLst>
        </pc:picChg>
        <pc:picChg chg="add mod modCrop">
          <ac:chgData name="Liesbeth Mol" userId="882d08f6ccbf8986" providerId="LiveId" clId="{860F00B5-E47C-4D63-B4B9-AEE7977D4367}" dt="2024-02-16T14:24:44.648" v="1195" actId="1076"/>
          <ac:picMkLst>
            <pc:docMk/>
            <pc:sldMk cId="552629940" sldId="292"/>
            <ac:picMk id="6" creationId="{C939545D-186F-D441-9F5E-82E6F6FA3A03}"/>
          </ac:picMkLst>
        </pc:picChg>
        <pc:picChg chg="add mod">
          <ac:chgData name="Liesbeth Mol" userId="882d08f6ccbf8986" providerId="LiveId" clId="{860F00B5-E47C-4D63-B4B9-AEE7977D4367}" dt="2024-02-16T14:27:09.333" v="1203" actId="1076"/>
          <ac:picMkLst>
            <pc:docMk/>
            <pc:sldMk cId="552629940" sldId="292"/>
            <ac:picMk id="8" creationId="{2DF85706-D1B0-626A-FD62-654C056FF8BB}"/>
          </ac:picMkLst>
        </pc:picChg>
      </pc:sldChg>
      <pc:sldChg chg="addSp delSp modSp mod">
        <pc:chgData name="Liesbeth Mol" userId="882d08f6ccbf8986" providerId="LiveId" clId="{860F00B5-E47C-4D63-B4B9-AEE7977D4367}" dt="2024-02-17T13:55:02.636" v="1866"/>
        <pc:sldMkLst>
          <pc:docMk/>
          <pc:sldMk cId="1666730267" sldId="293"/>
        </pc:sldMkLst>
        <pc:spChg chg="mod">
          <ac:chgData name="Liesbeth Mol" userId="882d08f6ccbf8986" providerId="LiveId" clId="{860F00B5-E47C-4D63-B4B9-AEE7977D4367}" dt="2024-02-17T13:47:46.833" v="1795" actId="1076"/>
          <ac:spMkLst>
            <pc:docMk/>
            <pc:sldMk cId="1666730267" sldId="293"/>
            <ac:spMk id="2" creationId="{E3DBE9C8-5C65-C20E-CC6C-C14BF0BC6435}"/>
          </ac:spMkLst>
        </pc:spChg>
        <pc:spChg chg="add mod">
          <ac:chgData name="Liesbeth Mol" userId="882d08f6ccbf8986" providerId="LiveId" clId="{860F00B5-E47C-4D63-B4B9-AEE7977D4367}" dt="2024-02-17T13:50:23.675" v="1813"/>
          <ac:spMkLst>
            <pc:docMk/>
            <pc:sldMk cId="1666730267" sldId="293"/>
            <ac:spMk id="3" creationId="{5736912C-7CC3-6AD3-5A1D-2B18F1CB3FD3}"/>
          </ac:spMkLst>
        </pc:spChg>
        <pc:spChg chg="add mod">
          <ac:chgData name="Liesbeth Mol" userId="882d08f6ccbf8986" providerId="LiveId" clId="{860F00B5-E47C-4D63-B4B9-AEE7977D4367}" dt="2024-02-17T13:55:02.636" v="1866"/>
          <ac:spMkLst>
            <pc:docMk/>
            <pc:sldMk cId="1666730267" sldId="293"/>
            <ac:spMk id="4" creationId="{D81AB297-2D4F-88E6-E7B9-3768F44BAA95}"/>
          </ac:spMkLst>
        </pc:spChg>
        <pc:spChg chg="del">
          <ac:chgData name="Liesbeth Mol" userId="882d08f6ccbf8986" providerId="LiveId" clId="{860F00B5-E47C-4D63-B4B9-AEE7977D4367}" dt="2024-02-16T18:00:51.704" v="1631" actId="478"/>
          <ac:spMkLst>
            <pc:docMk/>
            <pc:sldMk cId="1666730267" sldId="293"/>
            <ac:spMk id="5" creationId="{435710BF-7C2A-36A3-700F-639D6C09FE7C}"/>
          </ac:spMkLst>
        </pc:spChg>
        <pc:spChg chg="add del mod">
          <ac:chgData name="Liesbeth Mol" userId="882d08f6ccbf8986" providerId="LiveId" clId="{860F00B5-E47C-4D63-B4B9-AEE7977D4367}" dt="2024-02-17T13:47:16.434" v="1753" actId="478"/>
          <ac:spMkLst>
            <pc:docMk/>
            <pc:sldMk cId="1666730267" sldId="293"/>
            <ac:spMk id="5" creationId="{59D4F415-12E2-8CCC-42E0-1BAB4AB3EDD8}"/>
          </ac:spMkLst>
        </pc:spChg>
        <pc:spChg chg="del mod">
          <ac:chgData name="Liesbeth Mol" userId="882d08f6ccbf8986" providerId="LiveId" clId="{860F00B5-E47C-4D63-B4B9-AEE7977D4367}" dt="2024-02-16T18:00:49.081" v="1629" actId="478"/>
          <ac:spMkLst>
            <pc:docMk/>
            <pc:sldMk cId="1666730267" sldId="293"/>
            <ac:spMk id="6" creationId="{81A7CDC1-A125-B470-772A-77AA7477DCF7}"/>
          </ac:spMkLst>
        </pc:spChg>
        <pc:spChg chg="del">
          <ac:chgData name="Liesbeth Mol" userId="882d08f6ccbf8986" providerId="LiveId" clId="{860F00B5-E47C-4D63-B4B9-AEE7977D4367}" dt="2024-02-16T18:00:50.401" v="1630" actId="478"/>
          <ac:spMkLst>
            <pc:docMk/>
            <pc:sldMk cId="1666730267" sldId="293"/>
            <ac:spMk id="7" creationId="{52F3F5CA-8B08-AC07-20D3-455448404F84}"/>
          </ac:spMkLst>
        </pc:spChg>
        <pc:spChg chg="add mod">
          <ac:chgData name="Liesbeth Mol" userId="882d08f6ccbf8986" providerId="LiveId" clId="{860F00B5-E47C-4D63-B4B9-AEE7977D4367}" dt="2024-02-17T13:50:16.428" v="1812"/>
          <ac:spMkLst>
            <pc:docMk/>
            <pc:sldMk cId="1666730267" sldId="293"/>
            <ac:spMk id="11" creationId="{E11DB615-637A-4A03-7B87-1D867328772C}"/>
          </ac:spMkLst>
        </pc:spChg>
        <pc:picChg chg="del">
          <ac:chgData name="Liesbeth Mol" userId="882d08f6ccbf8986" providerId="LiveId" clId="{860F00B5-E47C-4D63-B4B9-AEE7977D4367}" dt="2024-02-16T18:00:52.582" v="1632" actId="478"/>
          <ac:picMkLst>
            <pc:docMk/>
            <pc:sldMk cId="1666730267" sldId="293"/>
            <ac:picMk id="4" creationId="{13D8E461-E5EB-AB50-B0E2-731C112B9060}"/>
          </ac:picMkLst>
        </pc:picChg>
        <pc:picChg chg="add del mod">
          <ac:chgData name="Liesbeth Mol" userId="882d08f6ccbf8986" providerId="LiveId" clId="{860F00B5-E47C-4D63-B4B9-AEE7977D4367}" dt="2024-02-16T18:18:46.425" v="1675" actId="478"/>
          <ac:picMkLst>
            <pc:docMk/>
            <pc:sldMk cId="1666730267" sldId="293"/>
            <ac:picMk id="8" creationId="{5C77C8D8-01A1-7E52-E5C8-E8D2A1FC162C}"/>
          </ac:picMkLst>
        </pc:picChg>
        <pc:picChg chg="add mod">
          <ac:chgData name="Liesbeth Mol" userId="882d08f6ccbf8986" providerId="LiveId" clId="{860F00B5-E47C-4D63-B4B9-AEE7977D4367}" dt="2024-02-17T13:47:49.293" v="1796" actId="1076"/>
          <ac:picMkLst>
            <pc:docMk/>
            <pc:sldMk cId="1666730267" sldId="293"/>
            <ac:picMk id="10" creationId="{7B1E4B62-66BE-A612-6EE3-1C8E679F8DF4}"/>
          </ac:picMkLst>
        </pc:picChg>
      </pc:sldChg>
      <pc:sldChg chg="addSp modSp add mod">
        <pc:chgData name="Liesbeth Mol" userId="882d08f6ccbf8986" providerId="LiveId" clId="{860F00B5-E47C-4D63-B4B9-AEE7977D4367}" dt="2024-02-15T13:37:15.797" v="888" actId="14861"/>
        <pc:sldMkLst>
          <pc:docMk/>
          <pc:sldMk cId="599567867" sldId="294"/>
        </pc:sldMkLst>
        <pc:spChg chg="add mod">
          <ac:chgData name="Liesbeth Mol" userId="882d08f6ccbf8986" providerId="LiveId" clId="{860F00B5-E47C-4D63-B4B9-AEE7977D4367}" dt="2024-02-14T11:28:14.121" v="166" actId="403"/>
          <ac:spMkLst>
            <pc:docMk/>
            <pc:sldMk cId="599567867" sldId="294"/>
            <ac:spMk id="4" creationId="{E261FF5C-7B7A-1BF1-1FD3-B6C315B1924D}"/>
          </ac:spMkLst>
        </pc:spChg>
        <pc:picChg chg="add mod">
          <ac:chgData name="Liesbeth Mol" userId="882d08f6ccbf8986" providerId="LiveId" clId="{860F00B5-E47C-4D63-B4B9-AEE7977D4367}" dt="2024-02-15T13:37:15.797" v="888" actId="14861"/>
          <ac:picMkLst>
            <pc:docMk/>
            <pc:sldMk cId="599567867" sldId="294"/>
            <ac:picMk id="3" creationId="{99C18954-2972-D43C-018B-3203DF88BF47}"/>
          </ac:picMkLst>
        </pc:picChg>
      </pc:sldChg>
      <pc:sldChg chg="delSp modSp del mod">
        <pc:chgData name="Liesbeth Mol" userId="882d08f6ccbf8986" providerId="LiveId" clId="{860F00B5-E47C-4D63-B4B9-AEE7977D4367}" dt="2024-02-14T11:16:49.021" v="24" actId="47"/>
        <pc:sldMkLst>
          <pc:docMk/>
          <pc:sldMk cId="3967112301" sldId="294"/>
        </pc:sldMkLst>
        <pc:spChg chg="del mod">
          <ac:chgData name="Liesbeth Mol" userId="882d08f6ccbf8986" providerId="LiveId" clId="{860F00B5-E47C-4D63-B4B9-AEE7977D4367}" dt="2024-02-14T11:15:46.958" v="9" actId="478"/>
          <ac:spMkLst>
            <pc:docMk/>
            <pc:sldMk cId="3967112301" sldId="294"/>
            <ac:spMk id="4" creationId="{9C8E6E6D-EC83-2E51-CF2F-F50A6623BFBC}"/>
          </ac:spMkLst>
        </pc:spChg>
        <pc:picChg chg="del">
          <ac:chgData name="Liesbeth Mol" userId="882d08f6ccbf8986" providerId="LiveId" clId="{860F00B5-E47C-4D63-B4B9-AEE7977D4367}" dt="2024-02-14T11:15:33.615" v="1" actId="478"/>
          <ac:picMkLst>
            <pc:docMk/>
            <pc:sldMk cId="3967112301" sldId="294"/>
            <ac:picMk id="3" creationId="{E1F7B934-79D3-59D9-B039-4D061A329812}"/>
          </ac:picMkLst>
        </pc:picChg>
        <pc:picChg chg="del">
          <ac:chgData name="Liesbeth Mol" userId="882d08f6ccbf8986" providerId="LiveId" clId="{860F00B5-E47C-4D63-B4B9-AEE7977D4367}" dt="2024-02-14T11:15:31.347" v="0" actId="478"/>
          <ac:picMkLst>
            <pc:docMk/>
            <pc:sldMk cId="3967112301" sldId="294"/>
            <ac:picMk id="6" creationId="{65AEA15D-C9B4-1342-EA53-F9131B5BF5F9}"/>
          </ac:picMkLst>
        </pc:picChg>
      </pc:sldChg>
      <pc:sldChg chg="addSp modSp add mod modAnim">
        <pc:chgData name="Liesbeth Mol" userId="882d08f6ccbf8986" providerId="LiveId" clId="{860F00B5-E47C-4D63-B4B9-AEE7977D4367}" dt="2024-02-15T13:37:35.575" v="893" actId="1076"/>
        <pc:sldMkLst>
          <pc:docMk/>
          <pc:sldMk cId="3902054776" sldId="295"/>
        </pc:sldMkLst>
        <pc:spChg chg="add mod">
          <ac:chgData name="Liesbeth Mol" userId="882d08f6ccbf8986" providerId="LiveId" clId="{860F00B5-E47C-4D63-B4B9-AEE7977D4367}" dt="2024-02-15T10:13:46.486" v="216" actId="1076"/>
          <ac:spMkLst>
            <pc:docMk/>
            <pc:sldMk cId="3902054776" sldId="295"/>
            <ac:spMk id="8" creationId="{3FFC027A-127D-BBC1-8C34-1316D2A256C0}"/>
          </ac:spMkLst>
        </pc:spChg>
        <pc:picChg chg="add mod ord">
          <ac:chgData name="Liesbeth Mol" userId="882d08f6ccbf8986" providerId="LiveId" clId="{860F00B5-E47C-4D63-B4B9-AEE7977D4367}" dt="2024-02-15T13:37:33.075" v="892" actId="14861"/>
          <ac:picMkLst>
            <pc:docMk/>
            <pc:sldMk cId="3902054776" sldId="295"/>
            <ac:picMk id="3" creationId="{51C4E9D3-89C2-4865-2288-6B086D5BE7A6}"/>
          </ac:picMkLst>
        </pc:picChg>
        <pc:picChg chg="add mod ord">
          <ac:chgData name="Liesbeth Mol" userId="882d08f6ccbf8986" providerId="LiveId" clId="{860F00B5-E47C-4D63-B4B9-AEE7977D4367}" dt="2024-02-15T13:37:35.575" v="893" actId="1076"/>
          <ac:picMkLst>
            <pc:docMk/>
            <pc:sldMk cId="3902054776" sldId="295"/>
            <ac:picMk id="5" creationId="{24929023-907E-591D-B957-3067E651BAD3}"/>
          </ac:picMkLst>
        </pc:picChg>
        <pc:picChg chg="add mod">
          <ac:chgData name="Liesbeth Mol" userId="882d08f6ccbf8986" providerId="LiveId" clId="{860F00B5-E47C-4D63-B4B9-AEE7977D4367}" dt="2024-02-15T13:37:24.090" v="889" actId="14861"/>
          <ac:picMkLst>
            <pc:docMk/>
            <pc:sldMk cId="3902054776" sldId="295"/>
            <ac:picMk id="7" creationId="{6DAE2B05-9101-F282-9F64-EE03AD22FF8D}"/>
          </ac:picMkLst>
        </pc:picChg>
        <pc:picChg chg="add mod">
          <ac:chgData name="Liesbeth Mol" userId="882d08f6ccbf8986" providerId="LiveId" clId="{860F00B5-E47C-4D63-B4B9-AEE7977D4367}" dt="2024-02-15T11:31:47.008" v="660" actId="1076"/>
          <ac:picMkLst>
            <pc:docMk/>
            <pc:sldMk cId="3902054776" sldId="295"/>
            <ac:picMk id="9" creationId="{7DAE1709-A2C1-F381-178F-9BECD809C858}"/>
          </ac:picMkLst>
        </pc:picChg>
      </pc:sldChg>
      <pc:sldChg chg="add del">
        <pc:chgData name="Liesbeth Mol" userId="882d08f6ccbf8986" providerId="LiveId" clId="{860F00B5-E47C-4D63-B4B9-AEE7977D4367}" dt="2024-02-15T10:28:20.275" v="398" actId="47"/>
        <pc:sldMkLst>
          <pc:docMk/>
          <pc:sldMk cId="4080230574" sldId="296"/>
        </pc:sldMkLst>
      </pc:sldChg>
      <pc:sldChg chg="add del">
        <pc:chgData name="Liesbeth Mol" userId="882d08f6ccbf8986" providerId="LiveId" clId="{860F00B5-E47C-4D63-B4B9-AEE7977D4367}" dt="2024-02-15T10:28:21.813" v="399" actId="47"/>
        <pc:sldMkLst>
          <pc:docMk/>
          <pc:sldMk cId="2078393730" sldId="297"/>
        </pc:sldMkLst>
      </pc:sldChg>
      <pc:sldChg chg="add del">
        <pc:chgData name="Liesbeth Mol" userId="882d08f6ccbf8986" providerId="LiveId" clId="{860F00B5-E47C-4D63-B4B9-AEE7977D4367}" dt="2024-02-15T10:28:23.005" v="400" actId="47"/>
        <pc:sldMkLst>
          <pc:docMk/>
          <pc:sldMk cId="3877934228" sldId="298"/>
        </pc:sldMkLst>
      </pc:sldChg>
      <pc:sldChg chg="add del">
        <pc:chgData name="Liesbeth Mol" userId="882d08f6ccbf8986" providerId="LiveId" clId="{860F00B5-E47C-4D63-B4B9-AEE7977D4367}" dt="2024-02-15T10:28:24.169" v="401" actId="47"/>
        <pc:sldMkLst>
          <pc:docMk/>
          <pc:sldMk cId="1095161702" sldId="299"/>
        </pc:sldMkLst>
      </pc:sldChg>
      <pc:sldChg chg="addSp delSp modSp add del mod">
        <pc:chgData name="Liesbeth Mol" userId="882d08f6ccbf8986" providerId="LiveId" clId="{860F00B5-E47C-4D63-B4B9-AEE7977D4367}" dt="2024-02-15T13:17:24.123" v="719" actId="47"/>
        <pc:sldMkLst>
          <pc:docMk/>
          <pc:sldMk cId="486410147" sldId="300"/>
        </pc:sldMkLst>
        <pc:spChg chg="add del mod">
          <ac:chgData name="Liesbeth Mol" userId="882d08f6ccbf8986" providerId="LiveId" clId="{860F00B5-E47C-4D63-B4B9-AEE7977D4367}" dt="2024-02-15T13:16:25.847" v="671" actId="478"/>
          <ac:spMkLst>
            <pc:docMk/>
            <pc:sldMk cId="486410147" sldId="300"/>
            <ac:spMk id="2" creationId="{500216D4-B07C-5775-61F7-8B0465346B01}"/>
          </ac:spMkLst>
        </pc:spChg>
      </pc:sldChg>
      <pc:sldChg chg="add del">
        <pc:chgData name="Liesbeth Mol" userId="882d08f6ccbf8986" providerId="LiveId" clId="{860F00B5-E47C-4D63-B4B9-AEE7977D4367}" dt="2024-02-15T13:17:25.708" v="720" actId="47"/>
        <pc:sldMkLst>
          <pc:docMk/>
          <pc:sldMk cId="2720438530" sldId="301"/>
        </pc:sldMkLst>
      </pc:sldChg>
      <pc:sldChg chg="addSp delSp modSp add mod delAnim">
        <pc:chgData name="Liesbeth Mol" userId="882d08f6ccbf8986" providerId="LiveId" clId="{860F00B5-E47C-4D63-B4B9-AEE7977D4367}" dt="2024-02-15T13:37:41.164" v="894" actId="14861"/>
        <pc:sldMkLst>
          <pc:docMk/>
          <pc:sldMk cId="1632087779" sldId="302"/>
        </pc:sldMkLst>
        <pc:spChg chg="mod">
          <ac:chgData name="Liesbeth Mol" userId="882d08f6ccbf8986" providerId="LiveId" clId="{860F00B5-E47C-4D63-B4B9-AEE7977D4367}" dt="2024-02-15T10:18:00.421" v="256" actId="20577"/>
          <ac:spMkLst>
            <pc:docMk/>
            <pc:sldMk cId="1632087779" sldId="302"/>
            <ac:spMk id="8" creationId="{78BE164F-50E3-70D4-B26B-D7C23A3DFD80}"/>
          </ac:spMkLst>
        </pc:spChg>
        <pc:picChg chg="del">
          <ac:chgData name="Liesbeth Mol" userId="882d08f6ccbf8986" providerId="LiveId" clId="{860F00B5-E47C-4D63-B4B9-AEE7977D4367}" dt="2024-02-15T10:18:04.755" v="259" actId="478"/>
          <ac:picMkLst>
            <pc:docMk/>
            <pc:sldMk cId="1632087779" sldId="302"/>
            <ac:picMk id="3" creationId="{C42D2F91-6518-C6D1-95F5-96FF832A7EEC}"/>
          </ac:picMkLst>
        </pc:picChg>
        <pc:picChg chg="add mod">
          <ac:chgData name="Liesbeth Mol" userId="882d08f6ccbf8986" providerId="LiveId" clId="{860F00B5-E47C-4D63-B4B9-AEE7977D4367}" dt="2024-02-15T13:37:41.164" v="894" actId="14861"/>
          <ac:picMkLst>
            <pc:docMk/>
            <pc:sldMk cId="1632087779" sldId="302"/>
            <ac:picMk id="4" creationId="{82B214BB-2C9E-88F2-262D-875A1DF50B24}"/>
          </ac:picMkLst>
        </pc:picChg>
        <pc:picChg chg="del">
          <ac:chgData name="Liesbeth Mol" userId="882d08f6ccbf8986" providerId="LiveId" clId="{860F00B5-E47C-4D63-B4B9-AEE7977D4367}" dt="2024-02-15T10:18:03.845" v="258" actId="478"/>
          <ac:picMkLst>
            <pc:docMk/>
            <pc:sldMk cId="1632087779" sldId="302"/>
            <ac:picMk id="5" creationId="{2C5ADE75-B3CD-879A-293A-53FC01A7015E}"/>
          </ac:picMkLst>
        </pc:picChg>
        <pc:picChg chg="del">
          <ac:chgData name="Liesbeth Mol" userId="882d08f6ccbf8986" providerId="LiveId" clId="{860F00B5-E47C-4D63-B4B9-AEE7977D4367}" dt="2024-02-15T10:18:03.185" v="257" actId="478"/>
          <ac:picMkLst>
            <pc:docMk/>
            <pc:sldMk cId="1632087779" sldId="302"/>
            <ac:picMk id="7" creationId="{60912165-E6CA-46A4-3F73-83D0C6E5CE18}"/>
          </ac:picMkLst>
        </pc:picChg>
      </pc:sldChg>
      <pc:sldChg chg="addSp delSp modSp add mod modAnim">
        <pc:chgData name="Liesbeth Mol" userId="882d08f6ccbf8986" providerId="LiveId" clId="{860F00B5-E47C-4D63-B4B9-AEE7977D4367}" dt="2024-02-17T14:05:55.065" v="1975"/>
        <pc:sldMkLst>
          <pc:docMk/>
          <pc:sldMk cId="4108630343" sldId="303"/>
        </pc:sldMkLst>
        <pc:spChg chg="add mod">
          <ac:chgData name="Liesbeth Mol" userId="882d08f6ccbf8986" providerId="LiveId" clId="{860F00B5-E47C-4D63-B4B9-AEE7977D4367}" dt="2024-02-17T14:05:02.156" v="1972" actId="1076"/>
          <ac:spMkLst>
            <pc:docMk/>
            <pc:sldMk cId="4108630343" sldId="303"/>
            <ac:spMk id="2" creationId="{1477FD91-073C-8525-9E62-8A1FCA3C1CE5}"/>
          </ac:spMkLst>
        </pc:spChg>
        <pc:spChg chg="mod">
          <ac:chgData name="Liesbeth Mol" userId="882d08f6ccbf8986" providerId="LiveId" clId="{860F00B5-E47C-4D63-B4B9-AEE7977D4367}" dt="2024-02-15T10:19:08.571" v="278" actId="20577"/>
          <ac:spMkLst>
            <pc:docMk/>
            <pc:sldMk cId="4108630343" sldId="303"/>
            <ac:spMk id="8" creationId="{EBB7BE86-6AB7-1F03-75F6-F8DA46BA90F2}"/>
          </ac:spMkLst>
        </pc:spChg>
        <pc:spChg chg="add mod">
          <ac:chgData name="Liesbeth Mol" userId="882d08f6ccbf8986" providerId="LiveId" clId="{860F00B5-E47C-4D63-B4B9-AEE7977D4367}" dt="2024-02-16T17:57:59.465" v="1627" actId="20577"/>
          <ac:spMkLst>
            <pc:docMk/>
            <pc:sldMk cId="4108630343" sldId="303"/>
            <ac:spMk id="10" creationId="{EE16165F-EB56-A03F-C135-6CE0014CFB41}"/>
          </ac:spMkLst>
        </pc:spChg>
        <pc:spChg chg="add mod">
          <ac:chgData name="Liesbeth Mol" userId="882d08f6ccbf8986" providerId="LiveId" clId="{860F00B5-E47C-4D63-B4B9-AEE7977D4367}" dt="2024-02-16T17:57:18.883" v="1621" actId="20577"/>
          <ac:spMkLst>
            <pc:docMk/>
            <pc:sldMk cId="4108630343" sldId="303"/>
            <ac:spMk id="11" creationId="{8B8FCE56-A82B-A122-B0F1-4BBCDE91375B}"/>
          </ac:spMkLst>
        </pc:spChg>
        <pc:spChg chg="add mod">
          <ac:chgData name="Liesbeth Mol" userId="882d08f6ccbf8986" providerId="LiveId" clId="{860F00B5-E47C-4D63-B4B9-AEE7977D4367}" dt="2024-02-16T17:57:38.372" v="1625" actId="13926"/>
          <ac:spMkLst>
            <pc:docMk/>
            <pc:sldMk cId="4108630343" sldId="303"/>
            <ac:spMk id="12" creationId="{2D1A298E-C8EF-4425-E727-128FD64E2984}"/>
          </ac:spMkLst>
        </pc:spChg>
        <pc:spChg chg="add del mod">
          <ac:chgData name="Liesbeth Mol" userId="882d08f6ccbf8986" providerId="LiveId" clId="{860F00B5-E47C-4D63-B4B9-AEE7977D4367}" dt="2024-02-15T11:31:10.851" v="653" actId="478"/>
          <ac:spMkLst>
            <pc:docMk/>
            <pc:sldMk cId="4108630343" sldId="303"/>
            <ac:spMk id="13" creationId="{92519885-1182-9DD6-FD46-5FF8CE9569D9}"/>
          </ac:spMkLst>
        </pc:spChg>
        <pc:spChg chg="add del mod">
          <ac:chgData name="Liesbeth Mol" userId="882d08f6ccbf8986" providerId="LiveId" clId="{860F00B5-E47C-4D63-B4B9-AEE7977D4367}" dt="2024-02-15T11:31:14.167" v="654" actId="478"/>
          <ac:spMkLst>
            <pc:docMk/>
            <pc:sldMk cId="4108630343" sldId="303"/>
            <ac:spMk id="18" creationId="{714F5F49-1899-B5E6-000C-EC3030ECA252}"/>
          </ac:spMkLst>
        </pc:spChg>
        <pc:picChg chg="add mod">
          <ac:chgData name="Liesbeth Mol" userId="882d08f6ccbf8986" providerId="LiveId" clId="{860F00B5-E47C-4D63-B4B9-AEE7977D4367}" dt="2024-02-15T13:37:50.138" v="896" actId="14861"/>
          <ac:picMkLst>
            <pc:docMk/>
            <pc:sldMk cId="4108630343" sldId="303"/>
            <ac:picMk id="3" creationId="{17B8CCED-5104-0AE4-A062-1C6E3BA4A35B}"/>
          </ac:picMkLst>
        </pc:picChg>
        <pc:picChg chg="del">
          <ac:chgData name="Liesbeth Mol" userId="882d08f6ccbf8986" providerId="LiveId" clId="{860F00B5-E47C-4D63-B4B9-AEE7977D4367}" dt="2024-02-15T10:19:04.042" v="268" actId="478"/>
          <ac:picMkLst>
            <pc:docMk/>
            <pc:sldMk cId="4108630343" sldId="303"/>
            <ac:picMk id="4" creationId="{9BE79531-D1E1-C576-8091-B0E41FFDB960}"/>
          </ac:picMkLst>
        </pc:picChg>
        <pc:picChg chg="add mod">
          <ac:chgData name="Liesbeth Mol" userId="882d08f6ccbf8986" providerId="LiveId" clId="{860F00B5-E47C-4D63-B4B9-AEE7977D4367}" dt="2024-02-15T13:37:52.947" v="897" actId="14861"/>
          <ac:picMkLst>
            <pc:docMk/>
            <pc:sldMk cId="4108630343" sldId="303"/>
            <ac:picMk id="6" creationId="{354D9D38-2360-E71A-F1B8-62E62299FDBE}"/>
          </ac:picMkLst>
        </pc:picChg>
        <pc:picChg chg="add mod">
          <ac:chgData name="Liesbeth Mol" userId="882d08f6ccbf8986" providerId="LiveId" clId="{860F00B5-E47C-4D63-B4B9-AEE7977D4367}" dt="2024-02-15T13:37:46.775" v="895" actId="14861"/>
          <ac:picMkLst>
            <pc:docMk/>
            <pc:sldMk cId="4108630343" sldId="303"/>
            <ac:picMk id="9" creationId="{B85B5B68-F8AF-E9C1-9804-57EF8EB79F44}"/>
          </ac:picMkLst>
        </pc:picChg>
        <pc:picChg chg="add mod">
          <ac:chgData name="Liesbeth Mol" userId="882d08f6ccbf8986" providerId="LiveId" clId="{860F00B5-E47C-4D63-B4B9-AEE7977D4367}" dt="2024-02-15T11:29:47.154" v="636" actId="1076"/>
          <ac:picMkLst>
            <pc:docMk/>
            <pc:sldMk cId="4108630343" sldId="303"/>
            <ac:picMk id="15" creationId="{34252421-316E-D433-129C-FCD29F2E2093}"/>
          </ac:picMkLst>
        </pc:picChg>
        <pc:picChg chg="add mod">
          <ac:chgData name="Liesbeth Mol" userId="882d08f6ccbf8986" providerId="LiveId" clId="{860F00B5-E47C-4D63-B4B9-AEE7977D4367}" dt="2024-02-15T11:30:32.785" v="637" actId="931"/>
          <ac:picMkLst>
            <pc:docMk/>
            <pc:sldMk cId="4108630343" sldId="303"/>
            <ac:picMk id="17" creationId="{3F3B9920-5BB7-848C-39DE-6B8634DF4563}"/>
          </ac:picMkLst>
        </pc:picChg>
      </pc:sldChg>
      <pc:sldChg chg="addSp delSp modSp add mod delAnim">
        <pc:chgData name="Liesbeth Mol" userId="882d08f6ccbf8986" providerId="LiveId" clId="{860F00B5-E47C-4D63-B4B9-AEE7977D4367}" dt="2024-02-17T14:07:21.250" v="2006" actId="1076"/>
        <pc:sldMkLst>
          <pc:docMk/>
          <pc:sldMk cId="2330659033" sldId="304"/>
        </pc:sldMkLst>
        <pc:spChg chg="add mod">
          <ac:chgData name="Liesbeth Mol" userId="882d08f6ccbf8986" providerId="LiveId" clId="{860F00B5-E47C-4D63-B4B9-AEE7977D4367}" dt="2024-02-17T14:07:21.250" v="2006" actId="1076"/>
          <ac:spMkLst>
            <pc:docMk/>
            <pc:sldMk cId="2330659033" sldId="304"/>
            <ac:spMk id="2" creationId="{326E3FF3-4AB3-5837-C1A4-6196BE9E3456}"/>
          </ac:spMkLst>
        </pc:spChg>
        <pc:spChg chg="add del mod">
          <ac:chgData name="Liesbeth Mol" userId="882d08f6ccbf8986" providerId="LiveId" clId="{860F00B5-E47C-4D63-B4B9-AEE7977D4367}" dt="2024-02-15T11:32:52.072" v="667" actId="478"/>
          <ac:spMkLst>
            <pc:docMk/>
            <pc:sldMk cId="2330659033" sldId="304"/>
            <ac:spMk id="5" creationId="{2983D505-8BD5-69C2-2AB2-945584FEF33A}"/>
          </ac:spMkLst>
        </pc:spChg>
        <pc:spChg chg="mod">
          <ac:chgData name="Liesbeth Mol" userId="882d08f6ccbf8986" providerId="LiveId" clId="{860F00B5-E47C-4D63-B4B9-AEE7977D4367}" dt="2024-02-15T10:26:28.778" v="344" actId="20577"/>
          <ac:spMkLst>
            <pc:docMk/>
            <pc:sldMk cId="2330659033" sldId="304"/>
            <ac:spMk id="8" creationId="{E5D59611-5D6F-C150-5E1A-D698C745975E}"/>
          </ac:spMkLst>
        </pc:spChg>
        <pc:spChg chg="del">
          <ac:chgData name="Liesbeth Mol" userId="882d08f6ccbf8986" providerId="LiveId" clId="{860F00B5-E47C-4D63-B4B9-AEE7977D4367}" dt="2024-02-15T10:26:35.669" v="348" actId="478"/>
          <ac:spMkLst>
            <pc:docMk/>
            <pc:sldMk cId="2330659033" sldId="304"/>
            <ac:spMk id="10" creationId="{29696DB1-9A85-0168-9D3D-923D463080C6}"/>
          </ac:spMkLst>
        </pc:spChg>
        <pc:spChg chg="del">
          <ac:chgData name="Liesbeth Mol" userId="882d08f6ccbf8986" providerId="LiveId" clId="{860F00B5-E47C-4D63-B4B9-AEE7977D4367}" dt="2024-02-15T10:26:37.268" v="349" actId="478"/>
          <ac:spMkLst>
            <pc:docMk/>
            <pc:sldMk cId="2330659033" sldId="304"/>
            <ac:spMk id="11" creationId="{5F1AEEBB-C5C6-A4FC-2CEA-8CC66A7DEC10}"/>
          </ac:spMkLst>
        </pc:spChg>
        <pc:spChg chg="del">
          <ac:chgData name="Liesbeth Mol" userId="882d08f6ccbf8986" providerId="LiveId" clId="{860F00B5-E47C-4D63-B4B9-AEE7977D4367}" dt="2024-02-15T10:26:43.440" v="350" actId="478"/>
          <ac:spMkLst>
            <pc:docMk/>
            <pc:sldMk cId="2330659033" sldId="304"/>
            <ac:spMk id="12" creationId="{39714501-8304-CB4B-5814-EEBC6C6CC7D8}"/>
          </ac:spMkLst>
        </pc:spChg>
        <pc:picChg chg="del">
          <ac:chgData name="Liesbeth Mol" userId="882d08f6ccbf8986" providerId="LiveId" clId="{860F00B5-E47C-4D63-B4B9-AEE7977D4367}" dt="2024-02-15T10:26:32.702" v="346" actId="478"/>
          <ac:picMkLst>
            <pc:docMk/>
            <pc:sldMk cId="2330659033" sldId="304"/>
            <ac:picMk id="3" creationId="{5B9CD140-C55D-73F9-9712-E981945A263E}"/>
          </ac:picMkLst>
        </pc:picChg>
        <pc:picChg chg="add mod">
          <ac:chgData name="Liesbeth Mol" userId="882d08f6ccbf8986" providerId="LiveId" clId="{860F00B5-E47C-4D63-B4B9-AEE7977D4367}" dt="2024-02-15T13:37:57.970" v="898" actId="14861"/>
          <ac:picMkLst>
            <pc:docMk/>
            <pc:sldMk cId="2330659033" sldId="304"/>
            <ac:picMk id="4" creationId="{B5DB605D-6C08-6431-AB53-5328632A50B5}"/>
          </ac:picMkLst>
        </pc:picChg>
        <pc:picChg chg="del">
          <ac:chgData name="Liesbeth Mol" userId="882d08f6ccbf8986" providerId="LiveId" clId="{860F00B5-E47C-4D63-B4B9-AEE7977D4367}" dt="2024-02-15T10:26:33.172" v="347" actId="478"/>
          <ac:picMkLst>
            <pc:docMk/>
            <pc:sldMk cId="2330659033" sldId="304"/>
            <ac:picMk id="6" creationId="{09AD223C-FB91-E5C0-A0E0-F27BCCEAD056}"/>
          </ac:picMkLst>
        </pc:picChg>
        <pc:picChg chg="add mod">
          <ac:chgData name="Liesbeth Mol" userId="882d08f6ccbf8986" providerId="LiveId" clId="{860F00B5-E47C-4D63-B4B9-AEE7977D4367}" dt="2024-02-15T11:33:09.953" v="669" actId="1076"/>
          <ac:picMkLst>
            <pc:docMk/>
            <pc:sldMk cId="2330659033" sldId="304"/>
            <ac:picMk id="7" creationId="{C1B4E513-A0FF-FBA2-6573-DC93B30F8C05}"/>
          </ac:picMkLst>
        </pc:picChg>
        <pc:picChg chg="del">
          <ac:chgData name="Liesbeth Mol" userId="882d08f6ccbf8986" providerId="LiveId" clId="{860F00B5-E47C-4D63-B4B9-AEE7977D4367}" dt="2024-02-15T10:26:31.905" v="345" actId="478"/>
          <ac:picMkLst>
            <pc:docMk/>
            <pc:sldMk cId="2330659033" sldId="304"/>
            <ac:picMk id="9" creationId="{883BBEA5-1344-8136-71A0-FB99939A3F4D}"/>
          </ac:picMkLst>
        </pc:picChg>
      </pc:sldChg>
      <pc:sldChg chg="addSp delSp modSp add mod">
        <pc:chgData name="Liesbeth Mol" userId="882d08f6ccbf8986" providerId="LiveId" clId="{860F00B5-E47C-4D63-B4B9-AEE7977D4367}" dt="2024-02-15T13:38:02.803" v="899" actId="14861"/>
        <pc:sldMkLst>
          <pc:docMk/>
          <pc:sldMk cId="2238338764" sldId="305"/>
        </pc:sldMkLst>
        <pc:spChg chg="mod">
          <ac:chgData name="Liesbeth Mol" userId="882d08f6ccbf8986" providerId="LiveId" clId="{860F00B5-E47C-4D63-B4B9-AEE7977D4367}" dt="2024-02-15T10:27:44.961" v="388" actId="20577"/>
          <ac:spMkLst>
            <pc:docMk/>
            <pc:sldMk cId="2238338764" sldId="305"/>
            <ac:spMk id="8" creationId="{289E2F55-4DA0-458F-9118-06F08809F2F7}"/>
          </ac:spMkLst>
        </pc:spChg>
        <pc:picChg chg="add mod">
          <ac:chgData name="Liesbeth Mol" userId="882d08f6ccbf8986" providerId="LiveId" clId="{860F00B5-E47C-4D63-B4B9-AEE7977D4367}" dt="2024-02-15T13:38:02.803" v="899" actId="14861"/>
          <ac:picMkLst>
            <pc:docMk/>
            <pc:sldMk cId="2238338764" sldId="305"/>
            <ac:picMk id="3" creationId="{72DAEE7E-4A42-324A-AEBF-A3CDB5D19780}"/>
          </ac:picMkLst>
        </pc:picChg>
        <pc:picChg chg="del">
          <ac:chgData name="Liesbeth Mol" userId="882d08f6ccbf8986" providerId="LiveId" clId="{860F00B5-E47C-4D63-B4B9-AEE7977D4367}" dt="2024-02-15T10:27:47.713" v="389" actId="478"/>
          <ac:picMkLst>
            <pc:docMk/>
            <pc:sldMk cId="2238338764" sldId="305"/>
            <ac:picMk id="4" creationId="{7AF0FCB7-4A70-42C0-7B90-C99862460DD2}"/>
          </ac:picMkLst>
        </pc:picChg>
      </pc:sldChg>
      <pc:sldChg chg="addSp delSp modSp add mod modAnim">
        <pc:chgData name="Liesbeth Mol" userId="882d08f6ccbf8986" providerId="LiveId" clId="{860F00B5-E47C-4D63-B4B9-AEE7977D4367}" dt="2024-02-15T13:38:12.364" v="901" actId="14861"/>
        <pc:sldMkLst>
          <pc:docMk/>
          <pc:sldMk cId="2907123374" sldId="306"/>
        </pc:sldMkLst>
        <pc:spChg chg="mod">
          <ac:chgData name="Liesbeth Mol" userId="882d08f6ccbf8986" providerId="LiveId" clId="{860F00B5-E47C-4D63-B4B9-AEE7977D4367}" dt="2024-02-15T10:28:58.336" v="411" actId="20577"/>
          <ac:spMkLst>
            <pc:docMk/>
            <pc:sldMk cId="2907123374" sldId="306"/>
            <ac:spMk id="8" creationId="{25FF7A8C-CA9A-131E-7AE3-594906F11DC4}"/>
          </ac:spMkLst>
        </pc:spChg>
        <pc:picChg chg="del">
          <ac:chgData name="Liesbeth Mol" userId="882d08f6ccbf8986" providerId="LiveId" clId="{860F00B5-E47C-4D63-B4B9-AEE7977D4367}" dt="2024-02-15T10:29:00.928" v="412" actId="478"/>
          <ac:picMkLst>
            <pc:docMk/>
            <pc:sldMk cId="2907123374" sldId="306"/>
            <ac:picMk id="3" creationId="{09F745A7-5095-5D1B-E910-AC4F337B3FA9}"/>
          </ac:picMkLst>
        </pc:picChg>
        <pc:picChg chg="add mod">
          <ac:chgData name="Liesbeth Mol" userId="882d08f6ccbf8986" providerId="LiveId" clId="{860F00B5-E47C-4D63-B4B9-AEE7977D4367}" dt="2024-02-15T13:38:08.907" v="900" actId="14861"/>
          <ac:picMkLst>
            <pc:docMk/>
            <pc:sldMk cId="2907123374" sldId="306"/>
            <ac:picMk id="4" creationId="{CA04C513-5148-429E-52E0-7614BE0865CA}"/>
          </ac:picMkLst>
        </pc:picChg>
        <pc:picChg chg="add mod">
          <ac:chgData name="Liesbeth Mol" userId="882d08f6ccbf8986" providerId="LiveId" clId="{860F00B5-E47C-4D63-B4B9-AEE7977D4367}" dt="2024-02-15T13:38:12.364" v="901" actId="14861"/>
          <ac:picMkLst>
            <pc:docMk/>
            <pc:sldMk cId="2907123374" sldId="306"/>
            <ac:picMk id="6" creationId="{BE95620A-38AA-599D-CFDF-F45CB0D5B80B}"/>
          </ac:picMkLst>
        </pc:picChg>
        <pc:picChg chg="add mod ord">
          <ac:chgData name="Liesbeth Mol" userId="882d08f6ccbf8986" providerId="LiveId" clId="{860F00B5-E47C-4D63-B4B9-AEE7977D4367}" dt="2024-02-15T10:33:09.993" v="552" actId="167"/>
          <ac:picMkLst>
            <pc:docMk/>
            <pc:sldMk cId="2907123374" sldId="306"/>
            <ac:picMk id="7" creationId="{E2841028-7CB9-CB89-8395-7F74FA960CF3}"/>
          </ac:picMkLst>
        </pc:picChg>
        <pc:picChg chg="add mod ord">
          <ac:chgData name="Liesbeth Mol" userId="882d08f6ccbf8986" providerId="LiveId" clId="{860F00B5-E47C-4D63-B4B9-AEE7977D4367}" dt="2024-02-15T10:34:48.338" v="569" actId="167"/>
          <ac:picMkLst>
            <pc:docMk/>
            <pc:sldMk cId="2907123374" sldId="306"/>
            <ac:picMk id="9" creationId="{71C45490-B34C-C2F3-FBC3-558E57BA1FC9}"/>
          </ac:picMkLst>
        </pc:picChg>
      </pc:sldChg>
      <pc:sldChg chg="addSp delSp modSp add mod delAnim modAnim">
        <pc:chgData name="Liesbeth Mol" userId="882d08f6ccbf8986" providerId="LiveId" clId="{860F00B5-E47C-4D63-B4B9-AEE7977D4367}" dt="2024-02-16T17:55:40.932" v="1614" actId="1076"/>
        <pc:sldMkLst>
          <pc:docMk/>
          <pc:sldMk cId="3724044604" sldId="307"/>
        </pc:sldMkLst>
        <pc:spChg chg="mod">
          <ac:chgData name="Liesbeth Mol" userId="882d08f6ccbf8986" providerId="LiveId" clId="{860F00B5-E47C-4D63-B4B9-AEE7977D4367}" dt="2024-02-15T13:16:39.223" v="685" actId="20577"/>
          <ac:spMkLst>
            <pc:docMk/>
            <pc:sldMk cId="3724044604" sldId="307"/>
            <ac:spMk id="8" creationId="{789AA0EA-643C-9D06-AB31-BD26A4CC78F2}"/>
          </ac:spMkLst>
        </pc:spChg>
        <pc:spChg chg="add mod">
          <ac:chgData name="Liesbeth Mol" userId="882d08f6ccbf8986" providerId="LiveId" clId="{860F00B5-E47C-4D63-B4B9-AEE7977D4367}" dt="2024-02-16T14:19:42.900" v="1159" actId="13926"/>
          <ac:spMkLst>
            <pc:docMk/>
            <pc:sldMk cId="3724044604" sldId="307"/>
            <ac:spMk id="35" creationId="{C28012F1-4A39-DF2F-927D-DFD3D7A97C41}"/>
          </ac:spMkLst>
        </pc:spChg>
        <pc:spChg chg="add mod">
          <ac:chgData name="Liesbeth Mol" userId="882d08f6ccbf8986" providerId="LiveId" clId="{860F00B5-E47C-4D63-B4B9-AEE7977D4367}" dt="2024-02-16T14:19:51.619" v="1162" actId="13926"/>
          <ac:spMkLst>
            <pc:docMk/>
            <pc:sldMk cId="3724044604" sldId="307"/>
            <ac:spMk id="36" creationId="{B4189F1A-5DBC-FAE8-26EB-323F981EC601}"/>
          </ac:spMkLst>
        </pc:spChg>
        <pc:spChg chg="add mod">
          <ac:chgData name="Liesbeth Mol" userId="882d08f6ccbf8986" providerId="LiveId" clId="{860F00B5-E47C-4D63-B4B9-AEE7977D4367}" dt="2024-02-16T17:55:40.932" v="1614" actId="1076"/>
          <ac:spMkLst>
            <pc:docMk/>
            <pc:sldMk cId="3724044604" sldId="307"/>
            <ac:spMk id="37" creationId="{467CB8B3-443F-C55C-7481-09E1AF5197D3}"/>
          </ac:spMkLst>
        </pc:spChg>
        <pc:spChg chg="add mod">
          <ac:chgData name="Liesbeth Mol" userId="882d08f6ccbf8986" providerId="LiveId" clId="{860F00B5-E47C-4D63-B4B9-AEE7977D4367}" dt="2024-02-16T14:19:45.776" v="1160" actId="13926"/>
          <ac:spMkLst>
            <pc:docMk/>
            <pc:sldMk cId="3724044604" sldId="307"/>
            <ac:spMk id="38" creationId="{6FE6E525-B6E4-FABB-56F7-F8DD1F737FF8}"/>
          </ac:spMkLst>
        </pc:spChg>
        <pc:spChg chg="add del mod">
          <ac:chgData name="Liesbeth Mol" userId="882d08f6ccbf8986" providerId="LiveId" clId="{860F00B5-E47C-4D63-B4B9-AEE7977D4367}" dt="2024-02-16T14:17:13.666" v="1120" actId="478"/>
          <ac:spMkLst>
            <pc:docMk/>
            <pc:sldMk cId="3724044604" sldId="307"/>
            <ac:spMk id="39" creationId="{0F9C7452-2A54-BE97-7575-DEBB09E2B212}"/>
          </ac:spMkLst>
        </pc:spChg>
        <pc:spChg chg="add mod">
          <ac:chgData name="Liesbeth Mol" userId="882d08f6ccbf8986" providerId="LiveId" clId="{860F00B5-E47C-4D63-B4B9-AEE7977D4367}" dt="2024-02-16T14:16:37.873" v="1115"/>
          <ac:spMkLst>
            <pc:docMk/>
            <pc:sldMk cId="3724044604" sldId="307"/>
            <ac:spMk id="40" creationId="{BA0B9D23-9595-D5B8-C1DD-5701DD7E95FD}"/>
          </ac:spMkLst>
        </pc:spChg>
        <pc:picChg chg="add del mod">
          <ac:chgData name="Liesbeth Mol" userId="882d08f6ccbf8986" providerId="LiveId" clId="{860F00B5-E47C-4D63-B4B9-AEE7977D4367}" dt="2024-02-16T13:54:19.839" v="921" actId="478"/>
          <ac:picMkLst>
            <pc:docMk/>
            <pc:sldMk cId="3724044604" sldId="307"/>
            <ac:picMk id="3" creationId="{34D82016-D078-0CBA-3631-E7CC994139AA}"/>
          </ac:picMkLst>
        </pc:picChg>
        <pc:picChg chg="del">
          <ac:chgData name="Liesbeth Mol" userId="882d08f6ccbf8986" providerId="LiveId" clId="{860F00B5-E47C-4D63-B4B9-AEE7977D4367}" dt="2024-02-15T13:16:41.371" v="686" actId="478"/>
          <ac:picMkLst>
            <pc:docMk/>
            <pc:sldMk cId="3724044604" sldId="307"/>
            <ac:picMk id="4" creationId="{CB869144-36E4-0FD1-EE62-522F6E5F06BE}"/>
          </ac:picMkLst>
        </pc:picChg>
        <pc:picChg chg="add del mod">
          <ac:chgData name="Liesbeth Mol" userId="882d08f6ccbf8986" providerId="LiveId" clId="{860F00B5-E47C-4D63-B4B9-AEE7977D4367}" dt="2024-02-16T13:54:19.191" v="920" actId="478"/>
          <ac:picMkLst>
            <pc:docMk/>
            <pc:sldMk cId="3724044604" sldId="307"/>
            <ac:picMk id="5" creationId="{46DC82CF-E7E2-2629-691D-15E29AA1201B}"/>
          </ac:picMkLst>
        </pc:picChg>
        <pc:picChg chg="del">
          <ac:chgData name="Liesbeth Mol" userId="882d08f6ccbf8986" providerId="LiveId" clId="{860F00B5-E47C-4D63-B4B9-AEE7977D4367}" dt="2024-02-15T13:16:43.326" v="688" actId="478"/>
          <ac:picMkLst>
            <pc:docMk/>
            <pc:sldMk cId="3724044604" sldId="307"/>
            <ac:picMk id="6" creationId="{EAB8F29B-7099-F6F6-F7ED-CAB8029A928B}"/>
          </ac:picMkLst>
        </pc:picChg>
        <pc:picChg chg="add del mod">
          <ac:chgData name="Liesbeth Mol" userId="882d08f6ccbf8986" providerId="LiveId" clId="{860F00B5-E47C-4D63-B4B9-AEE7977D4367}" dt="2024-02-16T13:54:17.774" v="919" actId="478"/>
          <ac:picMkLst>
            <pc:docMk/>
            <pc:sldMk cId="3724044604" sldId="307"/>
            <ac:picMk id="7" creationId="{15C355CF-A921-AE70-1575-1E709FE6FD1F}"/>
          </ac:picMkLst>
        </pc:picChg>
        <pc:picChg chg="del">
          <ac:chgData name="Liesbeth Mol" userId="882d08f6ccbf8986" providerId="LiveId" clId="{860F00B5-E47C-4D63-B4B9-AEE7977D4367}" dt="2024-02-15T13:16:42.635" v="687" actId="478"/>
          <ac:picMkLst>
            <pc:docMk/>
            <pc:sldMk cId="3724044604" sldId="307"/>
            <ac:picMk id="7" creationId="{A80515B4-7122-9453-2516-AF69607F12E8}"/>
          </ac:picMkLst>
        </pc:picChg>
        <pc:picChg chg="del">
          <ac:chgData name="Liesbeth Mol" userId="882d08f6ccbf8986" providerId="LiveId" clId="{860F00B5-E47C-4D63-B4B9-AEE7977D4367}" dt="2024-02-15T13:16:43.972" v="689" actId="478"/>
          <ac:picMkLst>
            <pc:docMk/>
            <pc:sldMk cId="3724044604" sldId="307"/>
            <ac:picMk id="9" creationId="{493B62FB-56D8-C8C4-DB1B-8ED4B5384226}"/>
          </ac:picMkLst>
        </pc:picChg>
        <pc:picChg chg="add del mod">
          <ac:chgData name="Liesbeth Mol" userId="882d08f6ccbf8986" providerId="LiveId" clId="{860F00B5-E47C-4D63-B4B9-AEE7977D4367}" dt="2024-02-16T13:54:17.198" v="918" actId="478"/>
          <ac:picMkLst>
            <pc:docMk/>
            <pc:sldMk cId="3724044604" sldId="307"/>
            <ac:picMk id="10" creationId="{A7D12897-3529-4C83-32A0-107DB1219EFD}"/>
          </ac:picMkLst>
        </pc:picChg>
        <pc:picChg chg="add del mod">
          <ac:chgData name="Liesbeth Mol" userId="882d08f6ccbf8986" providerId="LiveId" clId="{860F00B5-E47C-4D63-B4B9-AEE7977D4367}" dt="2024-02-16T13:54:15.920" v="917" actId="478"/>
          <ac:picMkLst>
            <pc:docMk/>
            <pc:sldMk cId="3724044604" sldId="307"/>
            <ac:picMk id="12" creationId="{847DC76F-18B3-C836-B70F-CD10942467FF}"/>
          </ac:picMkLst>
        </pc:picChg>
        <pc:picChg chg="add del mod">
          <ac:chgData name="Liesbeth Mol" userId="882d08f6ccbf8986" providerId="LiveId" clId="{860F00B5-E47C-4D63-B4B9-AEE7977D4367}" dt="2024-02-16T13:58:47.924" v="933" actId="478"/>
          <ac:picMkLst>
            <pc:docMk/>
            <pc:sldMk cId="3724044604" sldId="307"/>
            <ac:picMk id="14" creationId="{02759789-2ED9-C540-1D2D-5D634F472A30}"/>
          </ac:picMkLst>
        </pc:picChg>
        <pc:picChg chg="add del mod">
          <ac:chgData name="Liesbeth Mol" userId="882d08f6ccbf8986" providerId="LiveId" clId="{860F00B5-E47C-4D63-B4B9-AEE7977D4367}" dt="2024-02-16T13:58:50.610" v="937" actId="478"/>
          <ac:picMkLst>
            <pc:docMk/>
            <pc:sldMk cId="3724044604" sldId="307"/>
            <ac:picMk id="16" creationId="{FD4D152F-BBF7-E46D-1A1C-111317F278AA}"/>
          </ac:picMkLst>
        </pc:picChg>
        <pc:picChg chg="add del mod">
          <ac:chgData name="Liesbeth Mol" userId="882d08f6ccbf8986" providerId="LiveId" clId="{860F00B5-E47C-4D63-B4B9-AEE7977D4367}" dt="2024-02-16T13:58:50.186" v="936" actId="478"/>
          <ac:picMkLst>
            <pc:docMk/>
            <pc:sldMk cId="3724044604" sldId="307"/>
            <ac:picMk id="18" creationId="{F6211694-9070-C011-5C85-AB8B4A6044CF}"/>
          </ac:picMkLst>
        </pc:picChg>
        <pc:picChg chg="add del mod">
          <ac:chgData name="Liesbeth Mol" userId="882d08f6ccbf8986" providerId="LiveId" clId="{860F00B5-E47C-4D63-B4B9-AEE7977D4367}" dt="2024-02-16T13:58:49.337" v="935" actId="478"/>
          <ac:picMkLst>
            <pc:docMk/>
            <pc:sldMk cId="3724044604" sldId="307"/>
            <ac:picMk id="20" creationId="{09047B53-F96C-E63B-0754-84CF9EC7D9E7}"/>
          </ac:picMkLst>
        </pc:picChg>
        <pc:picChg chg="add del mod">
          <ac:chgData name="Liesbeth Mol" userId="882d08f6ccbf8986" providerId="LiveId" clId="{860F00B5-E47C-4D63-B4B9-AEE7977D4367}" dt="2024-02-16T13:58:48.914" v="934" actId="478"/>
          <ac:picMkLst>
            <pc:docMk/>
            <pc:sldMk cId="3724044604" sldId="307"/>
            <ac:picMk id="22" creationId="{F7F299AB-31A0-8498-67A0-2ACB33C4359C}"/>
          </ac:picMkLst>
        </pc:picChg>
        <pc:picChg chg="add mod modCrop">
          <ac:chgData name="Liesbeth Mol" userId="882d08f6ccbf8986" providerId="LiveId" clId="{860F00B5-E47C-4D63-B4B9-AEE7977D4367}" dt="2024-02-16T14:18:42.198" v="1155" actId="1076"/>
          <ac:picMkLst>
            <pc:docMk/>
            <pc:sldMk cId="3724044604" sldId="307"/>
            <ac:picMk id="24" creationId="{C5AAEED3-623D-959F-CBFE-B282FACD87DC}"/>
          </ac:picMkLst>
        </pc:picChg>
        <pc:picChg chg="add mod modCrop">
          <ac:chgData name="Liesbeth Mol" userId="882d08f6ccbf8986" providerId="LiveId" clId="{860F00B5-E47C-4D63-B4B9-AEE7977D4367}" dt="2024-02-16T14:14:34.428" v="1077" actId="1076"/>
          <ac:picMkLst>
            <pc:docMk/>
            <pc:sldMk cId="3724044604" sldId="307"/>
            <ac:picMk id="26" creationId="{445C5FF0-5AA8-8297-7DDB-A1E047F1D690}"/>
          </ac:picMkLst>
        </pc:picChg>
        <pc:picChg chg="add mod modCrop">
          <ac:chgData name="Liesbeth Mol" userId="882d08f6ccbf8986" providerId="LiveId" clId="{860F00B5-E47C-4D63-B4B9-AEE7977D4367}" dt="2024-02-16T14:14:58.692" v="1088" actId="1036"/>
          <ac:picMkLst>
            <pc:docMk/>
            <pc:sldMk cId="3724044604" sldId="307"/>
            <ac:picMk id="28" creationId="{E05BFCA5-7EEA-7484-89AE-4BF9D3D15FF9}"/>
          </ac:picMkLst>
        </pc:picChg>
        <pc:picChg chg="add mod modCrop">
          <ac:chgData name="Liesbeth Mol" userId="882d08f6ccbf8986" providerId="LiveId" clId="{860F00B5-E47C-4D63-B4B9-AEE7977D4367}" dt="2024-02-16T14:18:45.236" v="1156" actId="1076"/>
          <ac:picMkLst>
            <pc:docMk/>
            <pc:sldMk cId="3724044604" sldId="307"/>
            <ac:picMk id="30" creationId="{AD25C6C7-C2B8-9CBD-D0AA-7B0086006F51}"/>
          </ac:picMkLst>
        </pc:picChg>
        <pc:picChg chg="add mod modCrop">
          <ac:chgData name="Liesbeth Mol" userId="882d08f6ccbf8986" providerId="LiveId" clId="{860F00B5-E47C-4D63-B4B9-AEE7977D4367}" dt="2024-02-16T14:14:37.219" v="1078" actId="1076"/>
          <ac:picMkLst>
            <pc:docMk/>
            <pc:sldMk cId="3724044604" sldId="307"/>
            <ac:picMk id="32" creationId="{2EEC35C1-42D5-955D-56AC-5935E48F0510}"/>
          </ac:picMkLst>
        </pc:picChg>
        <pc:picChg chg="add del mod">
          <ac:chgData name="Liesbeth Mol" userId="882d08f6ccbf8986" providerId="LiveId" clId="{860F00B5-E47C-4D63-B4B9-AEE7977D4367}" dt="2024-02-16T14:09:52.700" v="960" actId="478"/>
          <ac:picMkLst>
            <pc:docMk/>
            <pc:sldMk cId="3724044604" sldId="307"/>
            <ac:picMk id="34" creationId="{6DDEC9A0-2028-9ED4-97DD-FE81B1D94263}"/>
          </ac:picMkLst>
        </pc:picChg>
      </pc:sldChg>
      <pc:sldChg chg="addSp delSp modSp add mod modAnim">
        <pc:chgData name="Liesbeth Mol" userId="882d08f6ccbf8986" providerId="LiveId" clId="{860F00B5-E47C-4D63-B4B9-AEE7977D4367}" dt="2024-02-17T14:10:07.114" v="2011" actId="1036"/>
        <pc:sldMkLst>
          <pc:docMk/>
          <pc:sldMk cId="3563241281" sldId="308"/>
        </pc:sldMkLst>
        <pc:spChg chg="mod">
          <ac:chgData name="Liesbeth Mol" userId="882d08f6ccbf8986" providerId="LiveId" clId="{860F00B5-E47C-4D63-B4B9-AEE7977D4367}" dt="2024-02-15T13:22:11.751" v="769" actId="1076"/>
          <ac:spMkLst>
            <pc:docMk/>
            <pc:sldMk cId="3563241281" sldId="308"/>
            <ac:spMk id="8" creationId="{19790708-8207-6A25-F68C-867264C4702E}"/>
          </ac:spMkLst>
        </pc:spChg>
        <pc:picChg chg="add mod">
          <ac:chgData name="Liesbeth Mol" userId="882d08f6ccbf8986" providerId="LiveId" clId="{860F00B5-E47C-4D63-B4B9-AEE7977D4367}" dt="2024-02-17T14:10:02.668" v="2010" actId="1036"/>
          <ac:picMkLst>
            <pc:docMk/>
            <pc:sldMk cId="3563241281" sldId="308"/>
            <ac:picMk id="3" creationId="{7B15670D-BD27-F0F6-3D75-AC8098BDA6BB}"/>
          </ac:picMkLst>
        </pc:picChg>
        <pc:picChg chg="add mod modCrop">
          <ac:chgData name="Liesbeth Mol" userId="882d08f6ccbf8986" providerId="LiveId" clId="{860F00B5-E47C-4D63-B4B9-AEE7977D4367}" dt="2024-02-17T14:09:30.313" v="2007" actId="1035"/>
          <ac:picMkLst>
            <pc:docMk/>
            <pc:sldMk cId="3563241281" sldId="308"/>
            <ac:picMk id="5" creationId="{DFF90993-4C73-6EE1-C81B-1BA85E4D3E05}"/>
          </ac:picMkLst>
        </pc:picChg>
        <pc:picChg chg="add del mod">
          <ac:chgData name="Liesbeth Mol" userId="882d08f6ccbf8986" providerId="LiveId" clId="{860F00B5-E47C-4D63-B4B9-AEE7977D4367}" dt="2024-02-15T13:19:06.224" v="732" actId="478"/>
          <ac:picMkLst>
            <pc:docMk/>
            <pc:sldMk cId="3563241281" sldId="308"/>
            <ac:picMk id="7" creationId="{802EB357-8FED-25FD-DD4D-20637382891D}"/>
          </ac:picMkLst>
        </pc:picChg>
        <pc:picChg chg="add mod modCrop">
          <ac:chgData name="Liesbeth Mol" userId="882d08f6ccbf8986" providerId="LiveId" clId="{860F00B5-E47C-4D63-B4B9-AEE7977D4367}" dt="2024-02-17T14:10:07.114" v="2011" actId="1036"/>
          <ac:picMkLst>
            <pc:docMk/>
            <pc:sldMk cId="3563241281" sldId="308"/>
            <ac:picMk id="10" creationId="{BFA44DFD-1D38-D862-4E0D-6DE824F24C6F}"/>
          </ac:picMkLst>
        </pc:picChg>
        <pc:picChg chg="add mod modCrop">
          <ac:chgData name="Liesbeth Mol" userId="882d08f6ccbf8986" providerId="LiveId" clId="{860F00B5-E47C-4D63-B4B9-AEE7977D4367}" dt="2024-02-17T14:09:44.746" v="2009" actId="1036"/>
          <ac:picMkLst>
            <pc:docMk/>
            <pc:sldMk cId="3563241281" sldId="308"/>
            <ac:picMk id="12" creationId="{F8E1F728-2AD2-71B5-EA02-A11AFB31869B}"/>
          </ac:picMkLst>
        </pc:picChg>
        <pc:picChg chg="add mod ord">
          <ac:chgData name="Liesbeth Mol" userId="882d08f6ccbf8986" providerId="LiveId" clId="{860F00B5-E47C-4D63-B4B9-AEE7977D4367}" dt="2024-02-15T13:31:40.493" v="879" actId="14861"/>
          <ac:picMkLst>
            <pc:docMk/>
            <pc:sldMk cId="3563241281" sldId="308"/>
            <ac:picMk id="13" creationId="{4B422333-4D9B-CD88-2986-43A437F79C87}"/>
          </ac:picMkLst>
        </pc:picChg>
        <pc:picChg chg="add mod ord">
          <ac:chgData name="Liesbeth Mol" userId="882d08f6ccbf8986" providerId="LiveId" clId="{860F00B5-E47C-4D63-B4B9-AEE7977D4367}" dt="2024-02-15T13:27:01.787" v="844" actId="167"/>
          <ac:picMkLst>
            <pc:docMk/>
            <pc:sldMk cId="3563241281" sldId="308"/>
            <ac:picMk id="14" creationId="{27C6D55E-51D3-2C7D-9994-FEB9A2E21782}"/>
          </ac:picMkLst>
        </pc:picChg>
        <pc:picChg chg="add mod ord">
          <ac:chgData name="Liesbeth Mol" userId="882d08f6ccbf8986" providerId="LiveId" clId="{860F00B5-E47C-4D63-B4B9-AEE7977D4367}" dt="2024-02-15T13:27:11.142" v="846" actId="167"/>
          <ac:picMkLst>
            <pc:docMk/>
            <pc:sldMk cId="3563241281" sldId="308"/>
            <ac:picMk id="15" creationId="{03EFE816-197E-7FEE-7E12-EDEC7FC6C07C}"/>
          </ac:picMkLst>
        </pc:picChg>
        <pc:picChg chg="add mod ord">
          <ac:chgData name="Liesbeth Mol" userId="882d08f6ccbf8986" providerId="LiveId" clId="{860F00B5-E47C-4D63-B4B9-AEE7977D4367}" dt="2024-02-15T13:27:18.192" v="847" actId="167"/>
          <ac:picMkLst>
            <pc:docMk/>
            <pc:sldMk cId="3563241281" sldId="308"/>
            <ac:picMk id="16" creationId="{7EC0493B-E9CC-4F90-5A29-82950BB95161}"/>
          </ac:picMkLst>
        </pc:picChg>
      </pc:sldChg>
      <pc:sldChg chg="addSp delSp modSp add mod">
        <pc:chgData name="Liesbeth Mol" userId="882d08f6ccbf8986" providerId="LiveId" clId="{860F00B5-E47C-4D63-B4B9-AEE7977D4367}" dt="2024-02-16T17:50:22.956" v="1596" actId="6549"/>
        <pc:sldMkLst>
          <pc:docMk/>
          <pc:sldMk cId="3548480170" sldId="309"/>
        </pc:sldMkLst>
        <pc:spChg chg="mod">
          <ac:chgData name="Liesbeth Mol" userId="882d08f6ccbf8986" providerId="LiveId" clId="{860F00B5-E47C-4D63-B4B9-AEE7977D4367}" dt="2024-02-16T17:50:22.956" v="1596" actId="6549"/>
          <ac:spMkLst>
            <pc:docMk/>
            <pc:sldMk cId="3548480170" sldId="309"/>
            <ac:spMk id="2" creationId="{A8CE540F-5DEE-697B-59BE-7F79C2E7703D}"/>
          </ac:spMkLst>
        </pc:spChg>
        <pc:spChg chg="add del mod">
          <ac:chgData name="Liesbeth Mol" userId="882d08f6ccbf8986" providerId="LiveId" clId="{860F00B5-E47C-4D63-B4B9-AEE7977D4367}" dt="2024-02-16T17:46:58.193" v="1562" actId="21"/>
          <ac:spMkLst>
            <pc:docMk/>
            <pc:sldMk cId="3548480170" sldId="309"/>
            <ac:spMk id="3" creationId="{F5D2C3F1-300D-85BC-0FD1-81BA59FDDA9E}"/>
          </ac:spMkLst>
        </pc:spChg>
        <pc:spChg chg="del mod">
          <ac:chgData name="Liesbeth Mol" userId="882d08f6ccbf8986" providerId="LiveId" clId="{860F00B5-E47C-4D63-B4B9-AEE7977D4367}" dt="2024-02-16T17:49:36.451" v="1589" actId="478"/>
          <ac:spMkLst>
            <pc:docMk/>
            <pc:sldMk cId="3548480170" sldId="309"/>
            <ac:spMk id="17" creationId="{ACCBA9E4-89A7-2CB6-E776-8348B1C0C504}"/>
          </ac:spMkLst>
        </pc:spChg>
        <pc:spChg chg="mod">
          <ac:chgData name="Liesbeth Mol" userId="882d08f6ccbf8986" providerId="LiveId" clId="{860F00B5-E47C-4D63-B4B9-AEE7977D4367}" dt="2024-02-16T17:50:14.401" v="1595" actId="1076"/>
          <ac:spMkLst>
            <pc:docMk/>
            <pc:sldMk cId="3548480170" sldId="309"/>
            <ac:spMk id="18" creationId="{7602332D-435C-9BF6-85C2-C7BA1C8FE5CD}"/>
          </ac:spMkLst>
        </pc:spChg>
        <pc:spChg chg="mod">
          <ac:chgData name="Liesbeth Mol" userId="882d08f6ccbf8986" providerId="LiveId" clId="{860F00B5-E47C-4D63-B4B9-AEE7977D4367}" dt="2024-02-16T17:50:14.401" v="1595" actId="1076"/>
          <ac:spMkLst>
            <pc:docMk/>
            <pc:sldMk cId="3548480170" sldId="309"/>
            <ac:spMk id="20" creationId="{C9016DCE-773B-F356-FBE2-D269DC4861C6}"/>
          </ac:spMkLst>
        </pc:spChg>
        <pc:spChg chg="mod">
          <ac:chgData name="Liesbeth Mol" userId="882d08f6ccbf8986" providerId="LiveId" clId="{860F00B5-E47C-4D63-B4B9-AEE7977D4367}" dt="2024-02-16T17:50:14.401" v="1595" actId="1076"/>
          <ac:spMkLst>
            <pc:docMk/>
            <pc:sldMk cId="3548480170" sldId="309"/>
            <ac:spMk id="26" creationId="{9A5EDA1C-64C9-29CB-2AB7-4F33C1282C61}"/>
          </ac:spMkLst>
        </pc:spChg>
        <pc:spChg chg="mod">
          <ac:chgData name="Liesbeth Mol" userId="882d08f6ccbf8986" providerId="LiveId" clId="{860F00B5-E47C-4D63-B4B9-AEE7977D4367}" dt="2024-02-16T17:50:14.401" v="1595" actId="1076"/>
          <ac:spMkLst>
            <pc:docMk/>
            <pc:sldMk cId="3548480170" sldId="309"/>
            <ac:spMk id="27" creationId="{D1C793FB-21FA-C3D0-1017-2AD06F8ABCEA}"/>
          </ac:spMkLst>
        </pc:spChg>
        <pc:picChg chg="mod">
          <ac:chgData name="Liesbeth Mol" userId="882d08f6ccbf8986" providerId="LiveId" clId="{860F00B5-E47C-4D63-B4B9-AEE7977D4367}" dt="2024-02-16T17:50:14.401" v="1595" actId="1076"/>
          <ac:picMkLst>
            <pc:docMk/>
            <pc:sldMk cId="3548480170" sldId="309"/>
            <ac:picMk id="4" creationId="{F606B33A-CADA-182A-7E2E-B67429FF1BE3}"/>
          </ac:picMkLst>
        </pc:picChg>
        <pc:picChg chg="mod">
          <ac:chgData name="Liesbeth Mol" userId="882d08f6ccbf8986" providerId="LiveId" clId="{860F00B5-E47C-4D63-B4B9-AEE7977D4367}" dt="2024-02-16T17:50:14.401" v="1595" actId="1076"/>
          <ac:picMkLst>
            <pc:docMk/>
            <pc:sldMk cId="3548480170" sldId="309"/>
            <ac:picMk id="8" creationId="{F97F7293-CEDA-794D-E97B-25B01AF4DEB4}"/>
          </ac:picMkLst>
        </pc:picChg>
        <pc:picChg chg="mod">
          <ac:chgData name="Liesbeth Mol" userId="882d08f6ccbf8986" providerId="LiveId" clId="{860F00B5-E47C-4D63-B4B9-AEE7977D4367}" dt="2024-02-16T17:50:14.401" v="1595" actId="1076"/>
          <ac:picMkLst>
            <pc:docMk/>
            <pc:sldMk cId="3548480170" sldId="309"/>
            <ac:picMk id="10" creationId="{F7BE0BD7-E3C4-D1D6-2A88-9972854C01F7}"/>
          </ac:picMkLst>
        </pc:picChg>
        <pc:picChg chg="mod">
          <ac:chgData name="Liesbeth Mol" userId="882d08f6ccbf8986" providerId="LiveId" clId="{860F00B5-E47C-4D63-B4B9-AEE7977D4367}" dt="2024-02-16T17:50:14.401" v="1595" actId="1076"/>
          <ac:picMkLst>
            <pc:docMk/>
            <pc:sldMk cId="3548480170" sldId="309"/>
            <ac:picMk id="16" creationId="{B7053A37-552A-C1C7-648B-553896CCEE5B}"/>
          </ac:picMkLst>
        </pc:picChg>
      </pc:sldChg>
    </pc:docChg>
  </pc:docChgLst>
  <pc:docChgLst>
    <pc:chgData name="Liesbeth Mol" userId="882d08f6ccbf8986" providerId="LiveId" clId="{1CAE5A65-A448-484A-A063-1B9B00C8261F}"/>
    <pc:docChg chg="undo custSel addSld delSld modSld sldOrd">
      <pc:chgData name="Liesbeth Mol" userId="882d08f6ccbf8986" providerId="LiveId" clId="{1CAE5A65-A448-484A-A063-1B9B00C8261F}" dt="2023-06-29T18:12:13.474" v="1730" actId="14100"/>
      <pc:docMkLst>
        <pc:docMk/>
      </pc:docMkLst>
      <pc:sldChg chg="addSp delSp modSp mod">
        <pc:chgData name="Liesbeth Mol" userId="882d08f6ccbf8986" providerId="LiveId" clId="{1CAE5A65-A448-484A-A063-1B9B00C8261F}" dt="2023-06-29T17:54:20.940" v="1719" actId="478"/>
        <pc:sldMkLst>
          <pc:docMk/>
          <pc:sldMk cId="3195978473" sldId="256"/>
        </pc:sldMkLst>
        <pc:spChg chg="mod">
          <ac:chgData name="Liesbeth Mol" userId="882d08f6ccbf8986" providerId="LiveId" clId="{1CAE5A65-A448-484A-A063-1B9B00C8261F}" dt="2023-06-26T13:21:05.099" v="8" actId="20577"/>
          <ac:spMkLst>
            <pc:docMk/>
            <pc:sldMk cId="3195978473" sldId="256"/>
            <ac:spMk id="2" creationId="{3341A7E7-3700-FA3F-893B-64AA3F66919E}"/>
          </ac:spMkLst>
        </pc:spChg>
        <pc:spChg chg="del">
          <ac:chgData name="Liesbeth Mol" userId="882d08f6ccbf8986" providerId="LiveId" clId="{1CAE5A65-A448-484A-A063-1B9B00C8261F}" dt="2023-06-26T13:22:33.118" v="14" actId="26606"/>
          <ac:spMkLst>
            <pc:docMk/>
            <pc:sldMk cId="3195978473" sldId="256"/>
            <ac:spMk id="22" creationId="{9B7AD9F6-8CE7-4299-8FC6-328F4DCD3FF9}"/>
          </ac:spMkLst>
        </pc:spChg>
        <pc:spChg chg="del">
          <ac:chgData name="Liesbeth Mol" userId="882d08f6ccbf8986" providerId="LiveId" clId="{1CAE5A65-A448-484A-A063-1B9B00C8261F}" dt="2023-06-26T13:22:33.118" v="14" actId="26606"/>
          <ac:spMkLst>
            <pc:docMk/>
            <pc:sldMk cId="3195978473" sldId="256"/>
            <ac:spMk id="24" creationId="{F49775AF-8896-43EE-92C6-83497D6DC56F}"/>
          </ac:spMkLst>
        </pc:spChg>
        <pc:spChg chg="add">
          <ac:chgData name="Liesbeth Mol" userId="882d08f6ccbf8986" providerId="LiveId" clId="{1CAE5A65-A448-484A-A063-1B9B00C8261F}" dt="2023-06-26T13:22:33.118" v="14" actId="26606"/>
          <ac:spMkLst>
            <pc:docMk/>
            <pc:sldMk cId="3195978473" sldId="256"/>
            <ac:spMk id="29" creationId="{9B7AD9F6-8CE7-4299-8FC6-328F4DCD3FF9}"/>
          </ac:spMkLst>
        </pc:spChg>
        <pc:spChg chg="add">
          <ac:chgData name="Liesbeth Mol" userId="882d08f6ccbf8986" providerId="LiveId" clId="{1CAE5A65-A448-484A-A063-1B9B00C8261F}" dt="2023-06-26T13:22:33.118" v="14" actId="26606"/>
          <ac:spMkLst>
            <pc:docMk/>
            <pc:sldMk cId="3195978473" sldId="256"/>
            <ac:spMk id="31" creationId="{F49775AF-8896-43EE-92C6-83497D6DC56F}"/>
          </ac:spMkLst>
        </pc:spChg>
        <pc:picChg chg="add mod">
          <ac:chgData name="Liesbeth Mol" userId="882d08f6ccbf8986" providerId="LiveId" clId="{1CAE5A65-A448-484A-A063-1B9B00C8261F}" dt="2023-06-26T13:22:33.118" v="14" actId="26606"/>
          <ac:picMkLst>
            <pc:docMk/>
            <pc:sldMk cId="3195978473" sldId="256"/>
            <ac:picMk id="4" creationId="{92E091A8-6250-68C1-FA43-926C7935C432}"/>
          </ac:picMkLst>
        </pc:picChg>
        <pc:picChg chg="del">
          <ac:chgData name="Liesbeth Mol" userId="882d08f6ccbf8986" providerId="LiveId" clId="{1CAE5A65-A448-484A-A063-1B9B00C8261F}" dt="2023-06-26T13:22:14.390" v="10" actId="478"/>
          <ac:picMkLst>
            <pc:docMk/>
            <pc:sldMk cId="3195978473" sldId="256"/>
            <ac:picMk id="9" creationId="{6D91795E-9624-4FD1-AA6C-0CDC7E32BFC7}"/>
          </ac:picMkLst>
        </pc:picChg>
        <pc:picChg chg="add del ord">
          <ac:chgData name="Liesbeth Mol" userId="882d08f6ccbf8986" providerId="LiveId" clId="{1CAE5A65-A448-484A-A063-1B9B00C8261F}" dt="2023-06-29T17:54:20.940" v="1719" actId="478"/>
          <ac:picMkLst>
            <pc:docMk/>
            <pc:sldMk cId="3195978473" sldId="256"/>
            <ac:picMk id="11" creationId="{671D9D89-F92C-E2C7-4AF3-C13B49606049}"/>
          </ac:picMkLst>
        </pc:picChg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3982634663" sldId="257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2458988804" sldId="258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1579409662" sldId="259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3800574589" sldId="260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539559515" sldId="261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1804561947" sldId="262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3514702275" sldId="263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2255302090" sldId="264"/>
        </pc:sldMkLst>
      </pc:sldChg>
      <pc:sldChg chg="del">
        <pc:chgData name="Liesbeth Mol" userId="882d08f6ccbf8986" providerId="LiveId" clId="{1CAE5A65-A448-484A-A063-1B9B00C8261F}" dt="2023-06-26T13:21:14.780" v="9" actId="2696"/>
        <pc:sldMkLst>
          <pc:docMk/>
          <pc:sldMk cId="475314879" sldId="265"/>
        </pc:sldMkLst>
      </pc:sldChg>
      <pc:sldChg chg="addSp delSp modSp mod">
        <pc:chgData name="Liesbeth Mol" userId="882d08f6ccbf8986" providerId="LiveId" clId="{1CAE5A65-A448-484A-A063-1B9B00C8261F}" dt="2023-06-29T17:52:00.912" v="1700" actId="1076"/>
        <pc:sldMkLst>
          <pc:docMk/>
          <pc:sldMk cId="3677822617" sldId="267"/>
        </pc:sldMkLst>
        <pc:spChg chg="mod">
          <ac:chgData name="Liesbeth Mol" userId="882d08f6ccbf8986" providerId="LiveId" clId="{1CAE5A65-A448-484A-A063-1B9B00C8261F}" dt="2023-06-29T15:54:04.052" v="986" actId="113"/>
          <ac:spMkLst>
            <pc:docMk/>
            <pc:sldMk cId="3677822617" sldId="267"/>
            <ac:spMk id="2" creationId="{E3DBE9C8-5C65-C20E-CC6C-C14BF0BC6435}"/>
          </ac:spMkLst>
        </pc:spChg>
        <pc:spChg chg="mod">
          <ac:chgData name="Liesbeth Mol" userId="882d08f6ccbf8986" providerId="LiveId" clId="{1CAE5A65-A448-484A-A063-1B9B00C8261F}" dt="2023-06-29T17:51:52.798" v="1699" actId="1076"/>
          <ac:spMkLst>
            <pc:docMk/>
            <pc:sldMk cId="3677822617" sldId="267"/>
            <ac:spMk id="5" creationId="{435710BF-7C2A-36A3-700F-639D6C09FE7C}"/>
          </ac:spMkLst>
        </pc:spChg>
        <pc:spChg chg="mod">
          <ac:chgData name="Liesbeth Mol" userId="882d08f6ccbf8986" providerId="LiveId" clId="{1CAE5A65-A448-484A-A063-1B9B00C8261F}" dt="2023-06-29T15:55:10.754" v="995"/>
          <ac:spMkLst>
            <pc:docMk/>
            <pc:sldMk cId="3677822617" sldId="267"/>
            <ac:spMk id="6" creationId="{81A7CDC1-A125-B470-772A-77AA7477DCF7}"/>
          </ac:spMkLst>
        </pc:spChg>
        <pc:spChg chg="mod">
          <ac:chgData name="Liesbeth Mol" userId="882d08f6ccbf8986" providerId="LiveId" clId="{1CAE5A65-A448-484A-A063-1B9B00C8261F}" dt="2023-06-29T17:52:00.912" v="1700" actId="1076"/>
          <ac:spMkLst>
            <pc:docMk/>
            <pc:sldMk cId="3677822617" sldId="267"/>
            <ac:spMk id="7" creationId="{52F3F5CA-8B08-AC07-20D3-455448404F84}"/>
          </ac:spMkLst>
        </pc:spChg>
        <pc:picChg chg="del">
          <ac:chgData name="Liesbeth Mol" userId="882d08f6ccbf8986" providerId="LiveId" clId="{1CAE5A65-A448-484A-A063-1B9B00C8261F}" dt="2023-06-29T15:51:47.157" v="888" actId="478"/>
          <ac:picMkLst>
            <pc:docMk/>
            <pc:sldMk cId="3677822617" sldId="267"/>
            <ac:picMk id="4" creationId="{44C719FD-45A0-C192-35CB-D1F1C60DD1BB}"/>
          </ac:picMkLst>
        </pc:picChg>
        <pc:picChg chg="add mod">
          <ac:chgData name="Liesbeth Mol" userId="882d08f6ccbf8986" providerId="LiveId" clId="{1CAE5A65-A448-484A-A063-1B9B00C8261F}" dt="2023-06-29T17:51:48.766" v="1698" actId="14100"/>
          <ac:picMkLst>
            <pc:docMk/>
            <pc:sldMk cId="3677822617" sldId="267"/>
            <ac:picMk id="8" creationId="{70DDA6E9-1F75-C460-1AF2-6C50A4D4A4BC}"/>
          </ac:picMkLst>
        </pc:picChg>
        <pc:picChg chg="del">
          <ac:chgData name="Liesbeth Mol" userId="882d08f6ccbf8986" providerId="LiveId" clId="{1CAE5A65-A448-484A-A063-1B9B00C8261F}" dt="2023-06-29T15:51:49.562" v="889" actId="478"/>
          <ac:picMkLst>
            <pc:docMk/>
            <pc:sldMk cId="3677822617" sldId="267"/>
            <ac:picMk id="9" creationId="{E264CCE4-7861-DC99-9C15-0FCEB5F43460}"/>
          </ac:picMkLst>
        </pc:picChg>
      </pc:sldChg>
      <pc:sldChg chg="addSp delSp modSp mod">
        <pc:chgData name="Liesbeth Mol" userId="882d08f6ccbf8986" providerId="LiveId" clId="{1CAE5A65-A448-484A-A063-1B9B00C8261F}" dt="2023-06-29T17:45:06.558" v="1637" actId="164"/>
        <pc:sldMkLst>
          <pc:docMk/>
          <pc:sldMk cId="667519450" sldId="271"/>
        </pc:sldMkLst>
        <pc:spChg chg="mod">
          <ac:chgData name="Liesbeth Mol" userId="882d08f6ccbf8986" providerId="LiveId" clId="{1CAE5A65-A448-484A-A063-1B9B00C8261F}" dt="2023-06-29T16:06:28.758" v="1172" actId="1076"/>
          <ac:spMkLst>
            <pc:docMk/>
            <pc:sldMk cId="667519450" sldId="271"/>
            <ac:spMk id="2" creationId="{E3DBE9C8-5C65-C20E-CC6C-C14BF0BC6435}"/>
          </ac:spMkLst>
        </pc:spChg>
        <pc:spChg chg="add del mod">
          <ac:chgData name="Liesbeth Mol" userId="882d08f6ccbf8986" providerId="LiveId" clId="{1CAE5A65-A448-484A-A063-1B9B00C8261F}" dt="2023-06-29T15:57:11.625" v="1100"/>
          <ac:spMkLst>
            <pc:docMk/>
            <pc:sldMk cId="667519450" sldId="271"/>
            <ac:spMk id="3" creationId="{4DEC2B87-4B4A-579B-084F-C7F853636BE9}"/>
          </ac:spMkLst>
        </pc:spChg>
        <pc:spChg chg="add mod">
          <ac:chgData name="Liesbeth Mol" userId="882d08f6ccbf8986" providerId="LiveId" clId="{1CAE5A65-A448-484A-A063-1B9B00C8261F}" dt="2023-06-29T16:06:41.115" v="1173" actId="164"/>
          <ac:spMkLst>
            <pc:docMk/>
            <pc:sldMk cId="667519450" sldId="271"/>
            <ac:spMk id="13" creationId="{EC72F619-B014-927A-FC8A-32287272B44C}"/>
          </ac:spMkLst>
        </pc:spChg>
        <pc:spChg chg="add mod topLvl">
          <ac:chgData name="Liesbeth Mol" userId="882d08f6ccbf8986" providerId="LiveId" clId="{1CAE5A65-A448-484A-A063-1B9B00C8261F}" dt="2023-06-29T17:45:06.558" v="1637" actId="164"/>
          <ac:spMkLst>
            <pc:docMk/>
            <pc:sldMk cId="667519450" sldId="271"/>
            <ac:spMk id="14" creationId="{5299FBD4-F6F6-656B-2D9D-915C488CB037}"/>
          </ac:spMkLst>
        </pc:spChg>
        <pc:spChg chg="add mod">
          <ac:chgData name="Liesbeth Mol" userId="882d08f6ccbf8986" providerId="LiveId" clId="{1CAE5A65-A448-484A-A063-1B9B00C8261F}" dt="2023-06-29T16:07:15.635" v="1176" actId="164"/>
          <ac:spMkLst>
            <pc:docMk/>
            <pc:sldMk cId="667519450" sldId="271"/>
            <ac:spMk id="15" creationId="{E90CE8D3-0D87-AB15-EAE4-2B65AD67F12C}"/>
          </ac:spMkLst>
        </pc:spChg>
        <pc:spChg chg="del mod">
          <ac:chgData name="Liesbeth Mol" userId="882d08f6ccbf8986" providerId="LiveId" clId="{1CAE5A65-A448-484A-A063-1B9B00C8261F}" dt="2023-06-29T16:03:50.570" v="1118" actId="478"/>
          <ac:spMkLst>
            <pc:docMk/>
            <pc:sldMk cId="667519450" sldId="271"/>
            <ac:spMk id="16" creationId="{61373F9F-0240-A9B2-13D2-7A2A570616C8}"/>
          </ac:spMkLst>
        </pc:spChg>
        <pc:spChg chg="del mod">
          <ac:chgData name="Liesbeth Mol" userId="882d08f6ccbf8986" providerId="LiveId" clId="{1CAE5A65-A448-484A-A063-1B9B00C8261F}" dt="2023-06-29T16:06:21.003" v="1170" actId="478"/>
          <ac:spMkLst>
            <pc:docMk/>
            <pc:sldMk cId="667519450" sldId="271"/>
            <ac:spMk id="17" creationId="{4B795F9E-7280-4A15-58DB-4D701DECC11E}"/>
          </ac:spMkLst>
        </pc:spChg>
        <pc:spChg chg="del mod">
          <ac:chgData name="Liesbeth Mol" userId="882d08f6ccbf8986" providerId="LiveId" clId="{1CAE5A65-A448-484A-A063-1B9B00C8261F}" dt="2023-06-29T16:06:22.628" v="1171" actId="478"/>
          <ac:spMkLst>
            <pc:docMk/>
            <pc:sldMk cId="667519450" sldId="271"/>
            <ac:spMk id="18" creationId="{3A1D1415-0260-1394-370D-51C0ACD25AE1}"/>
          </ac:spMkLst>
        </pc:spChg>
        <pc:spChg chg="add mod">
          <ac:chgData name="Liesbeth Mol" userId="882d08f6ccbf8986" providerId="LiveId" clId="{1CAE5A65-A448-484A-A063-1B9B00C8261F}" dt="2023-06-29T16:21:19.818" v="1191" actId="1076"/>
          <ac:spMkLst>
            <pc:docMk/>
            <pc:sldMk cId="667519450" sldId="271"/>
            <ac:spMk id="22" creationId="{7630D85A-7A74-139E-5C45-66D2EBCF1EE7}"/>
          </ac:spMkLst>
        </pc:spChg>
        <pc:spChg chg="add mod">
          <ac:chgData name="Liesbeth Mol" userId="882d08f6ccbf8986" providerId="LiveId" clId="{1CAE5A65-A448-484A-A063-1B9B00C8261F}" dt="2023-06-29T16:21:32.808" v="1194" actId="20577"/>
          <ac:spMkLst>
            <pc:docMk/>
            <pc:sldMk cId="667519450" sldId="271"/>
            <ac:spMk id="23" creationId="{8D756FB0-5E0C-C5B6-E5EE-E5788EC71C9F}"/>
          </ac:spMkLst>
        </pc:spChg>
        <pc:spChg chg="add mod">
          <ac:chgData name="Liesbeth Mol" userId="882d08f6ccbf8986" providerId="LiveId" clId="{1CAE5A65-A448-484A-A063-1B9B00C8261F}" dt="2023-06-29T16:21:35.837" v="1195" actId="20577"/>
          <ac:spMkLst>
            <pc:docMk/>
            <pc:sldMk cId="667519450" sldId="271"/>
            <ac:spMk id="24" creationId="{C243C07F-1A1B-7929-AA3A-E0A206785BD7}"/>
          </ac:spMkLst>
        </pc:spChg>
        <pc:grpChg chg="add mod">
          <ac:chgData name="Liesbeth Mol" userId="882d08f6ccbf8986" providerId="LiveId" clId="{1CAE5A65-A448-484A-A063-1B9B00C8261F}" dt="2023-06-29T16:06:41.115" v="1173" actId="164"/>
          <ac:grpSpMkLst>
            <pc:docMk/>
            <pc:sldMk cId="667519450" sldId="271"/>
            <ac:grpSpMk id="19" creationId="{02FC8569-5BC5-67F3-04B5-ACD3D57CDC31}"/>
          </ac:grpSpMkLst>
        </pc:grpChg>
        <pc:grpChg chg="add del mod">
          <ac:chgData name="Liesbeth Mol" userId="882d08f6ccbf8986" providerId="LiveId" clId="{1CAE5A65-A448-484A-A063-1B9B00C8261F}" dt="2023-06-29T17:44:28.443" v="1635" actId="165"/>
          <ac:grpSpMkLst>
            <pc:docMk/>
            <pc:sldMk cId="667519450" sldId="271"/>
            <ac:grpSpMk id="20" creationId="{814B9C57-0E07-4DDA-9057-9BF7E42210B3}"/>
          </ac:grpSpMkLst>
        </pc:grpChg>
        <pc:grpChg chg="add mod">
          <ac:chgData name="Liesbeth Mol" userId="882d08f6ccbf8986" providerId="LiveId" clId="{1CAE5A65-A448-484A-A063-1B9B00C8261F}" dt="2023-06-29T16:07:15.635" v="1176" actId="164"/>
          <ac:grpSpMkLst>
            <pc:docMk/>
            <pc:sldMk cId="667519450" sldId="271"/>
            <ac:grpSpMk id="21" creationId="{B71A3EEA-7C78-33DA-3F38-776900F3E16C}"/>
          </ac:grpSpMkLst>
        </pc:grpChg>
        <pc:grpChg chg="add mod">
          <ac:chgData name="Liesbeth Mol" userId="882d08f6ccbf8986" providerId="LiveId" clId="{1CAE5A65-A448-484A-A063-1B9B00C8261F}" dt="2023-06-29T17:45:06.558" v="1637" actId="164"/>
          <ac:grpSpMkLst>
            <pc:docMk/>
            <pc:sldMk cId="667519450" sldId="271"/>
            <ac:grpSpMk id="25" creationId="{63D1CBAF-D7D7-4550-A74B-48D3C21DCA2B}"/>
          </ac:grpSpMkLst>
        </pc:grpChg>
        <pc:picChg chg="add mod topLvl">
          <ac:chgData name="Liesbeth Mol" userId="882d08f6ccbf8986" providerId="LiveId" clId="{1CAE5A65-A448-484A-A063-1B9B00C8261F}" dt="2023-06-29T17:45:06.558" v="1637" actId="164"/>
          <ac:picMkLst>
            <pc:docMk/>
            <pc:sldMk cId="667519450" sldId="271"/>
            <ac:picMk id="5" creationId="{D301A91B-FB58-0816-1912-1D0CABD11C98}"/>
          </ac:picMkLst>
        </pc:picChg>
        <pc:picChg chg="add mod modCrop">
          <ac:chgData name="Liesbeth Mol" userId="882d08f6ccbf8986" providerId="LiveId" clId="{1CAE5A65-A448-484A-A063-1B9B00C8261F}" dt="2023-06-29T16:07:59.184" v="1179"/>
          <ac:picMkLst>
            <pc:docMk/>
            <pc:sldMk cId="667519450" sldId="271"/>
            <ac:picMk id="7" creationId="{0DA43EF5-39F4-FB23-5CC0-C74CB98E6A4A}"/>
          </ac:picMkLst>
        </pc:picChg>
        <pc:picChg chg="del">
          <ac:chgData name="Liesbeth Mol" userId="882d08f6ccbf8986" providerId="LiveId" clId="{1CAE5A65-A448-484A-A063-1B9B00C8261F}" dt="2023-06-29T15:55:22.509" v="998" actId="478"/>
          <ac:picMkLst>
            <pc:docMk/>
            <pc:sldMk cId="667519450" sldId="271"/>
            <ac:picMk id="8" creationId="{11F15B26-7DA7-42CE-BB41-185B6884E7CE}"/>
          </ac:picMkLst>
        </pc:picChg>
        <pc:picChg chg="del">
          <ac:chgData name="Liesbeth Mol" userId="882d08f6ccbf8986" providerId="LiveId" clId="{1CAE5A65-A448-484A-A063-1B9B00C8261F}" dt="2023-06-29T15:55:19.644" v="996" actId="478"/>
          <ac:picMkLst>
            <pc:docMk/>
            <pc:sldMk cId="667519450" sldId="271"/>
            <ac:picMk id="10" creationId="{44F20F8B-E7A8-0158-9A3B-904F2DF34E41}"/>
          </ac:picMkLst>
        </pc:picChg>
        <pc:picChg chg="add mod">
          <ac:chgData name="Liesbeth Mol" userId="882d08f6ccbf8986" providerId="LiveId" clId="{1CAE5A65-A448-484A-A063-1B9B00C8261F}" dt="2023-06-29T16:07:40.693" v="1177"/>
          <ac:picMkLst>
            <pc:docMk/>
            <pc:sldMk cId="667519450" sldId="271"/>
            <ac:picMk id="11" creationId="{06AE84A8-ACDB-A5ED-B69C-AAE08651B8DC}"/>
          </ac:picMkLst>
        </pc:picChg>
        <pc:picChg chg="del">
          <ac:chgData name="Liesbeth Mol" userId="882d08f6ccbf8986" providerId="LiveId" clId="{1CAE5A65-A448-484A-A063-1B9B00C8261F}" dt="2023-06-29T15:55:21.670" v="997" actId="478"/>
          <ac:picMkLst>
            <pc:docMk/>
            <pc:sldMk cId="667519450" sldId="271"/>
            <ac:picMk id="12" creationId="{93A001E0-5B24-0C38-7689-799EBF2A92C8}"/>
          </ac:picMkLst>
        </pc:picChg>
      </pc:sldChg>
      <pc:sldChg chg="modSp del mod">
        <pc:chgData name="Liesbeth Mol" userId="882d08f6ccbf8986" providerId="LiveId" clId="{1CAE5A65-A448-484A-A063-1B9B00C8261F}" dt="2023-06-29T16:23:41.049" v="1206" actId="2696"/>
        <pc:sldMkLst>
          <pc:docMk/>
          <pc:sldMk cId="1596334676" sldId="274"/>
        </pc:sldMkLst>
        <pc:spChg chg="mod">
          <ac:chgData name="Liesbeth Mol" userId="882d08f6ccbf8986" providerId="LiveId" clId="{1CAE5A65-A448-484A-A063-1B9B00C8261F}" dt="2023-06-29T16:23:12.367" v="1202" actId="404"/>
          <ac:spMkLst>
            <pc:docMk/>
            <pc:sldMk cId="1596334676" sldId="274"/>
            <ac:spMk id="2" creationId="{E3DBE9C8-5C65-C20E-CC6C-C14BF0BC6435}"/>
          </ac:spMkLst>
        </pc:spChg>
      </pc:sldChg>
      <pc:sldChg chg="addSp delSp modSp mod setBg">
        <pc:chgData name="Liesbeth Mol" userId="882d08f6ccbf8986" providerId="LiveId" clId="{1CAE5A65-A448-484A-A063-1B9B00C8261F}" dt="2023-06-29T18:12:13.474" v="1730" actId="14100"/>
        <pc:sldMkLst>
          <pc:docMk/>
          <pc:sldMk cId="2686297668" sldId="277"/>
        </pc:sldMkLst>
        <pc:spChg chg="mod">
          <ac:chgData name="Liesbeth Mol" userId="882d08f6ccbf8986" providerId="LiveId" clId="{1CAE5A65-A448-484A-A063-1B9B00C8261F}" dt="2023-06-29T16:27:23.545" v="1439" actId="113"/>
          <ac:spMkLst>
            <pc:docMk/>
            <pc:sldMk cId="2686297668" sldId="277"/>
            <ac:spMk id="2" creationId="{E3DBE9C8-5C65-C20E-CC6C-C14BF0BC6435}"/>
          </ac:spMkLst>
        </pc:spChg>
        <pc:spChg chg="mod">
          <ac:chgData name="Liesbeth Mol" userId="882d08f6ccbf8986" providerId="LiveId" clId="{1CAE5A65-A448-484A-A063-1B9B00C8261F}" dt="2023-06-29T16:29:37.074" v="1469" actId="1076"/>
          <ac:spMkLst>
            <pc:docMk/>
            <pc:sldMk cId="2686297668" sldId="277"/>
            <ac:spMk id="3" creationId="{7A06423E-65BB-C05B-5139-CCE4017584B5}"/>
          </ac:spMkLst>
        </pc:spChg>
        <pc:spChg chg="mod">
          <ac:chgData name="Liesbeth Mol" userId="882d08f6ccbf8986" providerId="LiveId" clId="{1CAE5A65-A448-484A-A063-1B9B00C8261F}" dt="2023-06-29T16:29:40" v="1470" actId="1076"/>
          <ac:spMkLst>
            <pc:docMk/>
            <pc:sldMk cId="2686297668" sldId="277"/>
            <ac:spMk id="4" creationId="{5E6467D0-74B6-9D2A-ED88-E055ADA96306}"/>
          </ac:spMkLst>
        </pc:spChg>
        <pc:spChg chg="mod ord">
          <ac:chgData name="Liesbeth Mol" userId="882d08f6ccbf8986" providerId="LiveId" clId="{1CAE5A65-A448-484A-A063-1B9B00C8261F}" dt="2023-06-29T16:30:10.698" v="1473" actId="1076"/>
          <ac:spMkLst>
            <pc:docMk/>
            <pc:sldMk cId="2686297668" sldId="277"/>
            <ac:spMk id="6" creationId="{D6A87188-E636-184F-1402-9FFACBE11A3E}"/>
          </ac:spMkLst>
        </pc:spChg>
        <pc:spChg chg="add mod">
          <ac:chgData name="Liesbeth Mol" userId="882d08f6ccbf8986" providerId="LiveId" clId="{1CAE5A65-A448-484A-A063-1B9B00C8261F}" dt="2023-06-29T16:34:54.116" v="1523"/>
          <ac:spMkLst>
            <pc:docMk/>
            <pc:sldMk cId="2686297668" sldId="277"/>
            <ac:spMk id="15" creationId="{A91B74B8-5470-1226-D64A-60A6F26172F9}"/>
          </ac:spMkLst>
        </pc:spChg>
        <pc:spChg chg="add mod">
          <ac:chgData name="Liesbeth Mol" userId="882d08f6ccbf8986" providerId="LiveId" clId="{1CAE5A65-A448-484A-A063-1B9B00C8261F}" dt="2023-06-29T16:34:46.568" v="1522"/>
          <ac:spMkLst>
            <pc:docMk/>
            <pc:sldMk cId="2686297668" sldId="277"/>
            <ac:spMk id="16" creationId="{E4E15239-1FCA-EB71-3B06-CD41F0C0C6DA}"/>
          </ac:spMkLst>
        </pc:spChg>
        <pc:spChg chg="add mod">
          <ac:chgData name="Liesbeth Mol" userId="882d08f6ccbf8986" providerId="LiveId" clId="{1CAE5A65-A448-484A-A063-1B9B00C8261F}" dt="2023-06-29T16:34:38.478" v="1521"/>
          <ac:spMkLst>
            <pc:docMk/>
            <pc:sldMk cId="2686297668" sldId="277"/>
            <ac:spMk id="17" creationId="{93869F5A-720C-225C-69D9-FABA3E456DD3}"/>
          </ac:spMkLst>
        </pc:spChg>
        <pc:spChg chg="add mod ord">
          <ac:chgData name="Liesbeth Mol" userId="882d08f6ccbf8986" providerId="LiveId" clId="{1CAE5A65-A448-484A-A063-1B9B00C8261F}" dt="2023-06-29T17:53:32.047" v="1715" actId="166"/>
          <ac:spMkLst>
            <pc:docMk/>
            <pc:sldMk cId="2686297668" sldId="277"/>
            <ac:spMk id="18" creationId="{7D5D5125-2099-CA79-1E31-5AE71F9866B6}"/>
          </ac:spMkLst>
        </pc:spChg>
        <pc:spChg chg="add mod ord">
          <ac:chgData name="Liesbeth Mol" userId="882d08f6ccbf8986" providerId="LiveId" clId="{1CAE5A65-A448-484A-A063-1B9B00C8261F}" dt="2023-06-29T17:51:17.183" v="1691" actId="164"/>
          <ac:spMkLst>
            <pc:docMk/>
            <pc:sldMk cId="2686297668" sldId="277"/>
            <ac:spMk id="19" creationId="{F93C9E48-5667-140B-0287-09B69B45E41F}"/>
          </ac:spMkLst>
        </pc:spChg>
        <pc:grpChg chg="add mod">
          <ac:chgData name="Liesbeth Mol" userId="882d08f6ccbf8986" providerId="LiveId" clId="{1CAE5A65-A448-484A-A063-1B9B00C8261F}" dt="2023-06-29T17:51:17.183" v="1691" actId="164"/>
          <ac:grpSpMkLst>
            <pc:docMk/>
            <pc:sldMk cId="2686297668" sldId="277"/>
            <ac:grpSpMk id="24" creationId="{E93B0E8A-723B-5CE3-FB93-7A641F7F381A}"/>
          </ac:grpSpMkLst>
        </pc:grpChg>
        <pc:picChg chg="del">
          <ac:chgData name="Liesbeth Mol" userId="882d08f6ccbf8986" providerId="LiveId" clId="{1CAE5A65-A448-484A-A063-1B9B00C8261F}" dt="2023-06-29T16:27:27.539" v="1442" actId="478"/>
          <ac:picMkLst>
            <pc:docMk/>
            <pc:sldMk cId="2686297668" sldId="277"/>
            <ac:picMk id="5" creationId="{1BC2F2FD-96BE-C901-8044-2C5D1DEE9079}"/>
          </ac:picMkLst>
        </pc:picChg>
        <pc:picChg chg="del">
          <ac:chgData name="Liesbeth Mol" userId="882d08f6ccbf8986" providerId="LiveId" clId="{1CAE5A65-A448-484A-A063-1B9B00C8261F}" dt="2023-06-29T16:27:26.995" v="1441" actId="478"/>
          <ac:picMkLst>
            <pc:docMk/>
            <pc:sldMk cId="2686297668" sldId="277"/>
            <ac:picMk id="8" creationId="{21978697-25EA-9CDD-5EB1-2713D632DEBC}"/>
          </ac:picMkLst>
        </pc:picChg>
        <pc:picChg chg="add mod modCrop">
          <ac:chgData name="Liesbeth Mol" userId="882d08f6ccbf8986" providerId="LiveId" clId="{1CAE5A65-A448-484A-A063-1B9B00C8261F}" dt="2023-06-29T16:33:25.864" v="1519"/>
          <ac:picMkLst>
            <pc:docMk/>
            <pc:sldMk cId="2686297668" sldId="277"/>
            <ac:picMk id="9" creationId="{F3AD3973-B8A7-28F3-636A-C80EB13E5643}"/>
          </ac:picMkLst>
        </pc:picChg>
        <pc:picChg chg="add del mod">
          <ac:chgData name="Liesbeth Mol" userId="882d08f6ccbf8986" providerId="LiveId" clId="{1CAE5A65-A448-484A-A063-1B9B00C8261F}" dt="2023-06-29T17:46:53.881" v="1638" actId="478"/>
          <ac:picMkLst>
            <pc:docMk/>
            <pc:sldMk cId="2686297668" sldId="277"/>
            <ac:picMk id="11" creationId="{06016A70-A608-B7D3-CB61-CAE0EA660921}"/>
          </ac:picMkLst>
        </pc:picChg>
        <pc:picChg chg="del">
          <ac:chgData name="Liesbeth Mol" userId="882d08f6ccbf8986" providerId="LiveId" clId="{1CAE5A65-A448-484A-A063-1B9B00C8261F}" dt="2023-06-29T16:27:26.422" v="1440" actId="478"/>
          <ac:picMkLst>
            <pc:docMk/>
            <pc:sldMk cId="2686297668" sldId="277"/>
            <ac:picMk id="12" creationId="{B60B9056-AA61-E14E-B3B9-FA2869984181}"/>
          </ac:picMkLst>
        </pc:picChg>
        <pc:picChg chg="add mod">
          <ac:chgData name="Liesbeth Mol" userId="882d08f6ccbf8986" providerId="LiveId" clId="{1CAE5A65-A448-484A-A063-1B9B00C8261F}" dt="2023-06-29T18:12:13.474" v="1730" actId="14100"/>
          <ac:picMkLst>
            <pc:docMk/>
            <pc:sldMk cId="2686297668" sldId="277"/>
            <ac:picMk id="13" creationId="{EAA8646C-62D9-209B-CED0-9DCD4E5D840B}"/>
          </ac:picMkLst>
        </pc:picChg>
        <pc:picChg chg="add mod">
          <ac:chgData name="Liesbeth Mol" userId="882d08f6ccbf8986" providerId="LiveId" clId="{1CAE5A65-A448-484A-A063-1B9B00C8261F}" dt="2023-06-29T16:33:50.600" v="1520"/>
          <ac:picMkLst>
            <pc:docMk/>
            <pc:sldMk cId="2686297668" sldId="277"/>
            <ac:picMk id="14" creationId="{87D3B048-59D8-5DDC-76FD-4A77A2EE2C7F}"/>
          </ac:picMkLst>
        </pc:picChg>
        <pc:picChg chg="add mod modCrop">
          <ac:chgData name="Liesbeth Mol" userId="882d08f6ccbf8986" providerId="LiveId" clId="{1CAE5A65-A448-484A-A063-1B9B00C8261F}" dt="2023-06-29T17:51:17.183" v="1691" actId="164"/>
          <ac:picMkLst>
            <pc:docMk/>
            <pc:sldMk cId="2686297668" sldId="277"/>
            <ac:picMk id="21" creationId="{53E5F289-9E95-AF46-FE62-3BD0B3A7B542}"/>
          </ac:picMkLst>
        </pc:picChg>
        <pc:picChg chg="add del mod">
          <ac:chgData name="Liesbeth Mol" userId="882d08f6ccbf8986" providerId="LiveId" clId="{1CAE5A65-A448-484A-A063-1B9B00C8261F}" dt="2023-06-29T17:48:14.202" v="1651" actId="478"/>
          <ac:picMkLst>
            <pc:docMk/>
            <pc:sldMk cId="2686297668" sldId="277"/>
            <ac:picMk id="22" creationId="{8A11887D-2709-0DC5-2665-5ED9800D5605}"/>
          </ac:picMkLst>
        </pc:picChg>
        <pc:picChg chg="add mod modCrop">
          <ac:chgData name="Liesbeth Mol" userId="882d08f6ccbf8986" providerId="LiveId" clId="{1CAE5A65-A448-484A-A063-1B9B00C8261F}" dt="2023-06-29T17:51:17.183" v="1691" actId="164"/>
          <ac:picMkLst>
            <pc:docMk/>
            <pc:sldMk cId="2686297668" sldId="277"/>
            <ac:picMk id="23" creationId="{F0C599BC-6C67-D569-9C05-556538A76C52}"/>
          </ac:picMkLst>
        </pc:picChg>
      </pc:sldChg>
      <pc:sldChg chg="addSp delSp modSp mod">
        <pc:chgData name="Liesbeth Mol" userId="882d08f6ccbf8986" providerId="LiveId" clId="{1CAE5A65-A448-484A-A063-1B9B00C8261F}" dt="2023-06-29T18:09:24.234" v="1725" actId="1076"/>
        <pc:sldMkLst>
          <pc:docMk/>
          <pc:sldMk cId="1817760047" sldId="280"/>
        </pc:sldMkLst>
        <pc:spChg chg="mod">
          <ac:chgData name="Liesbeth Mol" userId="882d08f6ccbf8986" providerId="LiveId" clId="{1CAE5A65-A448-484A-A063-1B9B00C8261F}" dt="2023-06-29T18:09:24.234" v="1725" actId="1076"/>
          <ac:spMkLst>
            <pc:docMk/>
            <pc:sldMk cId="1817760047" sldId="280"/>
            <ac:spMk id="2" creationId="{E3DBE9C8-5C65-C20E-CC6C-C14BF0BC6435}"/>
          </ac:spMkLst>
        </pc:spChg>
        <pc:spChg chg="del">
          <ac:chgData name="Liesbeth Mol" userId="882d08f6ccbf8986" providerId="LiveId" clId="{1CAE5A65-A448-484A-A063-1B9B00C8261F}" dt="2023-06-29T16:36:03.576" v="1597" actId="478"/>
          <ac:spMkLst>
            <pc:docMk/>
            <pc:sldMk cId="1817760047" sldId="280"/>
            <ac:spMk id="3" creationId="{B61E4718-D87D-F0A9-4CFC-85D6E9C1B0EF}"/>
          </ac:spMkLst>
        </pc:spChg>
        <pc:spChg chg="del mod">
          <ac:chgData name="Liesbeth Mol" userId="882d08f6ccbf8986" providerId="LiveId" clId="{1CAE5A65-A448-484A-A063-1B9B00C8261F}" dt="2023-06-29T16:36:05.858" v="1599" actId="478"/>
          <ac:spMkLst>
            <pc:docMk/>
            <pc:sldMk cId="1817760047" sldId="280"/>
            <ac:spMk id="4" creationId="{CB33E73E-47D9-EC0B-558A-52AA640BFFCC}"/>
          </ac:spMkLst>
        </pc:spChg>
        <pc:spChg chg="del mod">
          <ac:chgData name="Liesbeth Mol" userId="882d08f6ccbf8986" providerId="LiveId" clId="{1CAE5A65-A448-484A-A063-1B9B00C8261F}" dt="2023-06-29T16:36:07.484" v="1601" actId="478"/>
          <ac:spMkLst>
            <pc:docMk/>
            <pc:sldMk cId="1817760047" sldId="280"/>
            <ac:spMk id="6" creationId="{4B7B3D3B-3E7A-4FD1-6AC0-D192713742FF}"/>
          </ac:spMkLst>
        </pc:spChg>
        <pc:spChg chg="add mod">
          <ac:chgData name="Liesbeth Mol" userId="882d08f6ccbf8986" providerId="LiveId" clId="{1CAE5A65-A448-484A-A063-1B9B00C8261F}" dt="2023-06-29T17:42:00.181" v="1626" actId="1076"/>
          <ac:spMkLst>
            <pc:docMk/>
            <pc:sldMk cId="1817760047" sldId="280"/>
            <ac:spMk id="12" creationId="{C9E0C2D9-9B0B-9BA6-6C18-862DEF0DD171}"/>
          </ac:spMkLst>
        </pc:spChg>
        <pc:spChg chg="add mod">
          <ac:chgData name="Liesbeth Mol" userId="882d08f6ccbf8986" providerId="LiveId" clId="{1CAE5A65-A448-484A-A063-1B9B00C8261F}" dt="2023-06-29T17:43:11.344" v="1632" actId="1076"/>
          <ac:spMkLst>
            <pc:docMk/>
            <pc:sldMk cId="1817760047" sldId="280"/>
            <ac:spMk id="13" creationId="{067C7EE5-62F9-706F-3344-790D02E6C223}"/>
          </ac:spMkLst>
        </pc:spChg>
        <pc:spChg chg="add mod">
          <ac:chgData name="Liesbeth Mol" userId="882d08f6ccbf8986" providerId="LiveId" clId="{1CAE5A65-A448-484A-A063-1B9B00C8261F}" dt="2023-06-29T17:42:06.810" v="1628" actId="20577"/>
          <ac:spMkLst>
            <pc:docMk/>
            <pc:sldMk cId="1817760047" sldId="280"/>
            <ac:spMk id="14" creationId="{D21DE81A-7562-7BD3-4015-BAA2625A6712}"/>
          </ac:spMkLst>
        </pc:spChg>
        <pc:picChg chg="add mod">
          <ac:chgData name="Liesbeth Mol" userId="882d08f6ccbf8986" providerId="LiveId" clId="{1CAE5A65-A448-484A-A063-1B9B00C8261F}" dt="2023-06-29T17:40:54.221" v="1615" actId="692"/>
          <ac:picMkLst>
            <pc:docMk/>
            <pc:sldMk cId="1817760047" sldId="280"/>
            <ac:picMk id="7" creationId="{659F1359-AA77-544D-BA22-9DAA036AE5B5}"/>
          </ac:picMkLst>
        </pc:picChg>
        <pc:picChg chg="add mod">
          <ac:chgData name="Liesbeth Mol" userId="882d08f6ccbf8986" providerId="LiveId" clId="{1CAE5A65-A448-484A-A063-1B9B00C8261F}" dt="2023-06-29T18:08:56.252" v="1723" actId="1076"/>
          <ac:picMkLst>
            <pc:docMk/>
            <pc:sldMk cId="1817760047" sldId="280"/>
            <ac:picMk id="9" creationId="{A0E735CE-9FD4-9FF6-5116-C5A138FFFADD}"/>
          </ac:picMkLst>
        </pc:picChg>
        <pc:picChg chg="add mod">
          <ac:chgData name="Liesbeth Mol" userId="882d08f6ccbf8986" providerId="LiveId" clId="{1CAE5A65-A448-484A-A063-1B9B00C8261F}" dt="2023-06-29T18:08:59.177" v="1724" actId="1076"/>
          <ac:picMkLst>
            <pc:docMk/>
            <pc:sldMk cId="1817760047" sldId="280"/>
            <ac:picMk id="11" creationId="{E6A8DE75-CBE1-3CFA-8987-785D7215C68E}"/>
          </ac:picMkLst>
        </pc:picChg>
      </pc:sldChg>
      <pc:sldChg chg="addSp delSp modSp new mod setBg modAnim">
        <pc:chgData name="Liesbeth Mol" userId="882d08f6ccbf8986" providerId="LiveId" clId="{1CAE5A65-A448-484A-A063-1B9B00C8261F}" dt="2023-06-26T13:26:36.890" v="68"/>
        <pc:sldMkLst>
          <pc:docMk/>
          <pc:sldMk cId="397525811" sldId="283"/>
        </pc:sldMkLst>
        <pc:spChg chg="add mod">
          <ac:chgData name="Liesbeth Mol" userId="882d08f6ccbf8986" providerId="LiveId" clId="{1CAE5A65-A448-484A-A063-1B9B00C8261F}" dt="2023-06-26T13:24:59.368" v="62" actId="26606"/>
          <ac:spMkLst>
            <pc:docMk/>
            <pc:sldMk cId="397525811" sldId="283"/>
            <ac:spMk id="4" creationId="{13BE09B7-FA6C-3DE6-054C-86DBC1F27586}"/>
          </ac:spMkLst>
        </pc:spChg>
        <pc:spChg chg="add mod">
          <ac:chgData name="Liesbeth Mol" userId="882d08f6ccbf8986" providerId="LiveId" clId="{1CAE5A65-A448-484A-A063-1B9B00C8261F}" dt="2023-06-26T13:26:36.890" v="68"/>
          <ac:spMkLst>
            <pc:docMk/>
            <pc:sldMk cId="397525811" sldId="283"/>
            <ac:spMk id="6" creationId="{AFDB2B6F-B593-1EBA-893F-51625F5FAC4E}"/>
          </ac:spMkLst>
        </pc:spChg>
        <pc:spChg chg="add del">
          <ac:chgData name="Liesbeth Mol" userId="882d08f6ccbf8986" providerId="LiveId" clId="{1CAE5A65-A448-484A-A063-1B9B00C8261F}" dt="2023-06-26T13:24:39.726" v="52" actId="26606"/>
          <ac:spMkLst>
            <pc:docMk/>
            <pc:sldMk cId="397525811" sldId="283"/>
            <ac:spMk id="9" creationId="{6B5E2835-4E47-45B3-9CFE-732FF7B05472}"/>
          </ac:spMkLst>
        </pc:spChg>
        <pc:spChg chg="add del">
          <ac:chgData name="Liesbeth Mol" userId="882d08f6ccbf8986" providerId="LiveId" clId="{1CAE5A65-A448-484A-A063-1B9B00C8261F}" dt="2023-06-26T13:24:39.726" v="52" actId="26606"/>
          <ac:spMkLst>
            <pc:docMk/>
            <pc:sldMk cId="397525811" sldId="283"/>
            <ac:spMk id="11" creationId="{5B45AD5D-AA52-4F7B-9362-576A39AD9E09}"/>
          </ac:spMkLst>
        </pc:spChg>
        <pc:spChg chg="add del">
          <ac:chgData name="Liesbeth Mol" userId="882d08f6ccbf8986" providerId="LiveId" clId="{1CAE5A65-A448-484A-A063-1B9B00C8261F}" dt="2023-06-26T13:24:39.726" v="52" actId="26606"/>
          <ac:spMkLst>
            <pc:docMk/>
            <pc:sldMk cId="397525811" sldId="283"/>
            <ac:spMk id="13" creationId="{AEDD7960-4866-4399-BEF6-DD1431AB4E34}"/>
          </ac:spMkLst>
        </pc:spChg>
        <pc:spChg chg="add del">
          <ac:chgData name="Liesbeth Mol" userId="882d08f6ccbf8986" providerId="LiveId" clId="{1CAE5A65-A448-484A-A063-1B9B00C8261F}" dt="2023-06-26T13:24:39.726" v="52" actId="26606"/>
          <ac:spMkLst>
            <pc:docMk/>
            <pc:sldMk cId="397525811" sldId="283"/>
            <ac:spMk id="15" creationId="{55D4142C-5077-457F-A6AD-3FECFDB39685}"/>
          </ac:spMkLst>
        </pc:spChg>
        <pc:spChg chg="add del">
          <ac:chgData name="Liesbeth Mol" userId="882d08f6ccbf8986" providerId="LiveId" clId="{1CAE5A65-A448-484A-A063-1B9B00C8261F}" dt="2023-06-26T13:24:39.726" v="52" actId="26606"/>
          <ac:spMkLst>
            <pc:docMk/>
            <pc:sldMk cId="397525811" sldId="283"/>
            <ac:spMk id="17" creationId="{7A5F0580-5EE9-419F-96EE-B6529EF6E7D0}"/>
          </ac:spMkLst>
        </pc:spChg>
        <pc:spChg chg="add del">
          <ac:chgData name="Liesbeth Mol" userId="882d08f6ccbf8986" providerId="LiveId" clId="{1CAE5A65-A448-484A-A063-1B9B00C8261F}" dt="2023-06-26T13:24:42.190" v="54" actId="26606"/>
          <ac:spMkLst>
            <pc:docMk/>
            <pc:sldMk cId="397525811" sldId="283"/>
            <ac:spMk id="19" creationId="{04812C46-200A-4DEB-A05E-3ED6C68C2387}"/>
          </ac:spMkLst>
        </pc:spChg>
        <pc:spChg chg="add del">
          <ac:chgData name="Liesbeth Mol" userId="882d08f6ccbf8986" providerId="LiveId" clId="{1CAE5A65-A448-484A-A063-1B9B00C8261F}" dt="2023-06-26T13:24:42.190" v="54" actId="26606"/>
          <ac:spMkLst>
            <pc:docMk/>
            <pc:sldMk cId="397525811" sldId="283"/>
            <ac:spMk id="20" creationId="{D1EA859B-E555-4109-94F3-6700E046E008}"/>
          </ac:spMkLst>
        </pc:spChg>
        <pc:spChg chg="add del">
          <ac:chgData name="Liesbeth Mol" userId="882d08f6ccbf8986" providerId="LiveId" clId="{1CAE5A65-A448-484A-A063-1B9B00C8261F}" dt="2023-06-26T13:24:43.719" v="56" actId="26606"/>
          <ac:spMkLst>
            <pc:docMk/>
            <pc:sldMk cId="397525811" sldId="283"/>
            <ac:spMk id="22" creationId="{3AFE8227-C443-417B-BA91-520EB1EF4559}"/>
          </ac:spMkLst>
        </pc:spChg>
        <pc:spChg chg="add del">
          <ac:chgData name="Liesbeth Mol" userId="882d08f6ccbf8986" providerId="LiveId" clId="{1CAE5A65-A448-484A-A063-1B9B00C8261F}" dt="2023-06-26T13:24:43.719" v="56" actId="26606"/>
          <ac:spMkLst>
            <pc:docMk/>
            <pc:sldMk cId="397525811" sldId="283"/>
            <ac:spMk id="23" creationId="{907741FC-B544-4A6E-B831-6789D042333D}"/>
          </ac:spMkLst>
        </pc:spChg>
        <pc:spChg chg="add del">
          <ac:chgData name="Liesbeth Mol" userId="882d08f6ccbf8986" providerId="LiveId" clId="{1CAE5A65-A448-484A-A063-1B9B00C8261F}" dt="2023-06-26T13:24:43.719" v="56" actId="26606"/>
          <ac:spMkLst>
            <pc:docMk/>
            <pc:sldMk cId="397525811" sldId="283"/>
            <ac:spMk id="24" creationId="{3F0BE7ED-7814-4273-B18A-F26CC0380380}"/>
          </ac:spMkLst>
        </pc:spChg>
        <pc:spChg chg="add del">
          <ac:chgData name="Liesbeth Mol" userId="882d08f6ccbf8986" providerId="LiveId" clId="{1CAE5A65-A448-484A-A063-1B9B00C8261F}" dt="2023-06-26T13:24:59.368" v="62" actId="26606"/>
          <ac:spMkLst>
            <pc:docMk/>
            <pc:sldMk cId="397525811" sldId="283"/>
            <ac:spMk id="26" creationId="{743AA782-23D1-4521-8CAD-47662984AA08}"/>
          </ac:spMkLst>
        </pc:spChg>
        <pc:spChg chg="add del">
          <ac:chgData name="Liesbeth Mol" userId="882d08f6ccbf8986" providerId="LiveId" clId="{1CAE5A65-A448-484A-A063-1B9B00C8261F}" dt="2023-06-26T13:24:59.368" v="62" actId="26606"/>
          <ac:spMkLst>
            <pc:docMk/>
            <pc:sldMk cId="397525811" sldId="283"/>
            <ac:spMk id="27" creationId="{650D18FE-0824-4A46-B22C-A86B52E5780A}"/>
          </ac:spMkLst>
        </pc:spChg>
        <pc:spChg chg="add">
          <ac:chgData name="Liesbeth Mol" userId="882d08f6ccbf8986" providerId="LiveId" clId="{1CAE5A65-A448-484A-A063-1B9B00C8261F}" dt="2023-06-26T13:24:59.368" v="62" actId="26606"/>
          <ac:spMkLst>
            <pc:docMk/>
            <pc:sldMk cId="397525811" sldId="283"/>
            <ac:spMk id="32" creationId="{BCED4D40-4B67-4331-AC48-79B82B4A47D8}"/>
          </ac:spMkLst>
        </pc:spChg>
        <pc:spChg chg="add">
          <ac:chgData name="Liesbeth Mol" userId="882d08f6ccbf8986" providerId="LiveId" clId="{1CAE5A65-A448-484A-A063-1B9B00C8261F}" dt="2023-06-26T13:24:59.368" v="62" actId="26606"/>
          <ac:spMkLst>
            <pc:docMk/>
            <pc:sldMk cId="397525811" sldId="283"/>
            <ac:spMk id="34" creationId="{670CEDEF-4F34-412E-84EE-329C1E936AF5}"/>
          </ac:spMkLst>
        </pc:spChg>
        <pc:picChg chg="add mod ord">
          <ac:chgData name="Liesbeth Mol" userId="882d08f6ccbf8986" providerId="LiveId" clId="{1CAE5A65-A448-484A-A063-1B9B00C8261F}" dt="2023-06-26T13:25:43.028" v="64" actId="1076"/>
          <ac:picMkLst>
            <pc:docMk/>
            <pc:sldMk cId="397525811" sldId="283"/>
            <ac:picMk id="3" creationId="{3467A26A-6F9D-0155-9F2A-E84D13C4C8F6}"/>
          </ac:picMkLst>
        </pc:picChg>
        <pc:picChg chg="add mod">
          <ac:chgData name="Liesbeth Mol" userId="882d08f6ccbf8986" providerId="LiveId" clId="{1CAE5A65-A448-484A-A063-1B9B00C8261F}" dt="2023-06-26T13:25:35.466" v="63"/>
          <ac:picMkLst>
            <pc:docMk/>
            <pc:sldMk cId="397525811" sldId="283"/>
            <ac:picMk id="5" creationId="{CD2C231D-7059-2DF9-72DD-E3A151673C70}"/>
          </ac:picMkLst>
        </pc:picChg>
      </pc:sldChg>
      <pc:sldChg chg="addSp modSp new mod modAnim">
        <pc:chgData name="Liesbeth Mol" userId="882d08f6ccbf8986" providerId="LiveId" clId="{1CAE5A65-A448-484A-A063-1B9B00C8261F}" dt="2023-06-26T13:32:56.803" v="90" actId="113"/>
        <pc:sldMkLst>
          <pc:docMk/>
          <pc:sldMk cId="1100782617" sldId="284"/>
        </pc:sldMkLst>
        <pc:spChg chg="add mod">
          <ac:chgData name="Liesbeth Mol" userId="882d08f6ccbf8986" providerId="LiveId" clId="{1CAE5A65-A448-484A-A063-1B9B00C8261F}" dt="2023-06-26T13:32:56.803" v="90" actId="113"/>
          <ac:spMkLst>
            <pc:docMk/>
            <pc:sldMk cId="1100782617" sldId="284"/>
            <ac:spMk id="4" creationId="{32A84D51-3882-404C-69CE-21F700291ED8}"/>
          </ac:spMkLst>
        </pc:spChg>
        <pc:picChg chg="add mod">
          <ac:chgData name="Liesbeth Mol" userId="882d08f6ccbf8986" providerId="LiveId" clId="{1CAE5A65-A448-484A-A063-1B9B00C8261F}" dt="2023-06-26T13:32:21.328" v="82" actId="1076"/>
          <ac:picMkLst>
            <pc:docMk/>
            <pc:sldMk cId="1100782617" sldId="284"/>
            <ac:picMk id="2" creationId="{3930CE58-7BB7-0702-6168-F0DF3134A53A}"/>
          </ac:picMkLst>
        </pc:picChg>
        <pc:picChg chg="add mod">
          <ac:chgData name="Liesbeth Mol" userId="882d08f6ccbf8986" providerId="LiveId" clId="{1CAE5A65-A448-484A-A063-1B9B00C8261F}" dt="2023-06-26T13:30:30.566" v="80"/>
          <ac:picMkLst>
            <pc:docMk/>
            <pc:sldMk cId="1100782617" sldId="284"/>
            <ac:picMk id="3" creationId="{02FB31ED-3425-5C84-FFC3-EE08B540EB24}"/>
          </ac:picMkLst>
        </pc:picChg>
      </pc:sldChg>
      <pc:sldChg chg="addSp delSp modSp new mod addAnim delAnim modAnim">
        <pc:chgData name="Liesbeth Mol" userId="882d08f6ccbf8986" providerId="LiveId" clId="{1CAE5A65-A448-484A-A063-1B9B00C8261F}" dt="2023-06-26T14:17:15.391" v="501"/>
        <pc:sldMkLst>
          <pc:docMk/>
          <pc:sldMk cId="3171258454" sldId="285"/>
        </pc:sldMkLst>
        <pc:picChg chg="add mod">
          <ac:chgData name="Liesbeth Mol" userId="882d08f6ccbf8986" providerId="LiveId" clId="{1CAE5A65-A448-484A-A063-1B9B00C8261F}" dt="2023-06-26T14:13:09.644" v="475" actId="1076"/>
          <ac:picMkLst>
            <pc:docMk/>
            <pc:sldMk cId="3171258454" sldId="285"/>
            <ac:picMk id="2" creationId="{1BED7B32-92F4-30EE-EE59-54B3A8247844}"/>
          </ac:picMkLst>
        </pc:picChg>
        <pc:picChg chg="add del mod">
          <ac:chgData name="Liesbeth Mol" userId="882d08f6ccbf8986" providerId="LiveId" clId="{1CAE5A65-A448-484A-A063-1B9B00C8261F}" dt="2023-06-26T13:51:01.274" v="298" actId="478"/>
          <ac:picMkLst>
            <pc:docMk/>
            <pc:sldMk cId="3171258454" sldId="285"/>
            <ac:picMk id="4" creationId="{7FD7FE03-085B-91D4-DEAA-9831367979D3}"/>
          </ac:picMkLst>
        </pc:picChg>
        <pc:picChg chg="add mod">
          <ac:chgData name="Liesbeth Mol" userId="882d08f6ccbf8986" providerId="LiveId" clId="{1CAE5A65-A448-484A-A063-1B9B00C8261F}" dt="2023-06-26T14:10:01.915" v="441" actId="1076"/>
          <ac:picMkLst>
            <pc:docMk/>
            <pc:sldMk cId="3171258454" sldId="285"/>
            <ac:picMk id="6" creationId="{65BEAE44-13F1-B391-1A1D-82589CCC596C}"/>
          </ac:picMkLst>
        </pc:picChg>
        <pc:picChg chg="add del mod">
          <ac:chgData name="Liesbeth Mol" userId="882d08f6ccbf8986" providerId="LiveId" clId="{1CAE5A65-A448-484A-A063-1B9B00C8261F}" dt="2023-06-26T13:51:05.003" v="301" actId="478"/>
          <ac:picMkLst>
            <pc:docMk/>
            <pc:sldMk cId="3171258454" sldId="285"/>
            <ac:picMk id="8" creationId="{FBACC56E-BE87-00A1-7FF9-D13B604615E6}"/>
          </ac:picMkLst>
        </pc:picChg>
        <pc:picChg chg="add mod">
          <ac:chgData name="Liesbeth Mol" userId="882d08f6ccbf8986" providerId="LiveId" clId="{1CAE5A65-A448-484A-A063-1B9B00C8261F}" dt="2023-06-26T14:09:55.215" v="438" actId="1076"/>
          <ac:picMkLst>
            <pc:docMk/>
            <pc:sldMk cId="3171258454" sldId="285"/>
            <ac:picMk id="10" creationId="{2D4B8E5A-59CC-0665-DF13-81F75D6328D4}"/>
          </ac:picMkLst>
        </pc:picChg>
        <pc:picChg chg="add del mod">
          <ac:chgData name="Liesbeth Mol" userId="882d08f6ccbf8986" providerId="LiveId" clId="{1CAE5A65-A448-484A-A063-1B9B00C8261F}" dt="2023-06-26T13:51:02.274" v="299" actId="478"/>
          <ac:picMkLst>
            <pc:docMk/>
            <pc:sldMk cId="3171258454" sldId="285"/>
            <ac:picMk id="12" creationId="{030EB291-75A3-D05B-99E3-657E62D9E19F}"/>
          </ac:picMkLst>
        </pc:picChg>
        <pc:picChg chg="add del mod">
          <ac:chgData name="Liesbeth Mol" userId="882d08f6ccbf8986" providerId="LiveId" clId="{1CAE5A65-A448-484A-A063-1B9B00C8261F}" dt="2023-06-26T13:51:03.722" v="300" actId="478"/>
          <ac:picMkLst>
            <pc:docMk/>
            <pc:sldMk cId="3171258454" sldId="285"/>
            <ac:picMk id="14" creationId="{B45BD657-736B-1F1C-D2FB-45A2A8433674}"/>
          </ac:picMkLst>
        </pc:picChg>
        <pc:picChg chg="add mod">
          <ac:chgData name="Liesbeth Mol" userId="882d08f6ccbf8986" providerId="LiveId" clId="{1CAE5A65-A448-484A-A063-1B9B00C8261F}" dt="2023-06-26T14:09:56.585" v="439" actId="1076"/>
          <ac:picMkLst>
            <pc:docMk/>
            <pc:sldMk cId="3171258454" sldId="285"/>
            <ac:picMk id="16" creationId="{0A22FB9C-909E-D674-1ABE-DCD1DE42350C}"/>
          </ac:picMkLst>
        </pc:picChg>
        <pc:picChg chg="add mod modCrop">
          <ac:chgData name="Liesbeth Mol" userId="882d08f6ccbf8986" providerId="LiveId" clId="{1CAE5A65-A448-484A-A063-1B9B00C8261F}" dt="2023-06-26T14:09:58.567" v="440" actId="1076"/>
          <ac:picMkLst>
            <pc:docMk/>
            <pc:sldMk cId="3171258454" sldId="285"/>
            <ac:picMk id="18" creationId="{87FA5D08-8406-7CEF-E84A-6C9DCE231E38}"/>
          </ac:picMkLst>
        </pc:picChg>
        <pc:picChg chg="add mod">
          <ac:chgData name="Liesbeth Mol" userId="882d08f6ccbf8986" providerId="LiveId" clId="{1CAE5A65-A448-484A-A063-1B9B00C8261F}" dt="2023-06-26T14:12:43.751" v="456"/>
          <ac:picMkLst>
            <pc:docMk/>
            <pc:sldMk cId="3171258454" sldId="285"/>
            <ac:picMk id="19" creationId="{B963FBEB-9B44-8FD3-00F7-9968E1F6F7AF}"/>
          </ac:picMkLst>
        </pc:picChg>
        <pc:picChg chg="add del mod">
          <ac:chgData name="Liesbeth Mol" userId="882d08f6ccbf8986" providerId="LiveId" clId="{1CAE5A65-A448-484A-A063-1B9B00C8261F}" dt="2023-06-26T14:14:42.842" v="488" actId="478"/>
          <ac:picMkLst>
            <pc:docMk/>
            <pc:sldMk cId="3171258454" sldId="285"/>
            <ac:picMk id="20" creationId="{8078D027-88BC-49F1-2EE4-7D6493B60559}"/>
          </ac:picMkLst>
        </pc:picChg>
        <pc:picChg chg="add mod">
          <ac:chgData name="Liesbeth Mol" userId="882d08f6ccbf8986" providerId="LiveId" clId="{1CAE5A65-A448-484A-A063-1B9B00C8261F}" dt="2023-06-26T14:12:57.115" v="468"/>
          <ac:picMkLst>
            <pc:docMk/>
            <pc:sldMk cId="3171258454" sldId="285"/>
            <ac:picMk id="21" creationId="{D59EE543-67A4-4BF1-F42E-35B94023746F}"/>
          </ac:picMkLst>
        </pc:picChg>
        <pc:picChg chg="add mod">
          <ac:chgData name="Liesbeth Mol" userId="882d08f6ccbf8986" providerId="LiveId" clId="{1CAE5A65-A448-484A-A063-1B9B00C8261F}" dt="2023-06-26T14:13:02.805" v="474"/>
          <ac:picMkLst>
            <pc:docMk/>
            <pc:sldMk cId="3171258454" sldId="285"/>
            <ac:picMk id="22" creationId="{9957C360-3456-E640-B079-DE50818EC361}"/>
          </ac:picMkLst>
        </pc:picChg>
      </pc:sldChg>
      <pc:sldChg chg="addSp delSp modSp add mod ord delAnim modAnim">
        <pc:chgData name="Liesbeth Mol" userId="882d08f6ccbf8986" providerId="LiveId" clId="{1CAE5A65-A448-484A-A063-1B9B00C8261F}" dt="2023-06-29T17:56:26.476" v="1720" actId="478"/>
        <pc:sldMkLst>
          <pc:docMk/>
          <pc:sldMk cId="874633624" sldId="286"/>
        </pc:sldMkLst>
        <pc:spChg chg="add mod">
          <ac:chgData name="Liesbeth Mol" userId="882d08f6ccbf8986" providerId="LiveId" clId="{1CAE5A65-A448-484A-A063-1B9B00C8261F}" dt="2023-06-26T13:50:42.473" v="294" actId="115"/>
          <ac:spMkLst>
            <pc:docMk/>
            <pc:sldMk cId="874633624" sldId="286"/>
            <ac:spMk id="3" creationId="{C08C7A52-C5E4-C323-88CB-D43E8AC41C31}"/>
          </ac:spMkLst>
        </pc:spChg>
        <pc:spChg chg="add mod">
          <ac:chgData name="Liesbeth Mol" userId="882d08f6ccbf8986" providerId="LiveId" clId="{1CAE5A65-A448-484A-A063-1B9B00C8261F}" dt="2023-06-26T13:56:32.506" v="352" actId="207"/>
          <ac:spMkLst>
            <pc:docMk/>
            <pc:sldMk cId="874633624" sldId="286"/>
            <ac:spMk id="13" creationId="{D111844C-6D36-A262-E91F-139726A8136C}"/>
          </ac:spMkLst>
        </pc:spChg>
        <pc:spChg chg="add del mod">
          <ac:chgData name="Liesbeth Mol" userId="882d08f6ccbf8986" providerId="LiveId" clId="{1CAE5A65-A448-484A-A063-1B9B00C8261F}" dt="2023-06-29T17:56:26.476" v="1720" actId="478"/>
          <ac:spMkLst>
            <pc:docMk/>
            <pc:sldMk cId="874633624" sldId="286"/>
            <ac:spMk id="15" creationId="{A812568F-FE6B-9294-8C87-2DD3B2F65988}"/>
          </ac:spMkLst>
        </pc:spChg>
        <pc:picChg chg="mod">
          <ac:chgData name="Liesbeth Mol" userId="882d08f6ccbf8986" providerId="LiveId" clId="{1CAE5A65-A448-484A-A063-1B9B00C8261F}" dt="2023-06-26T13:50:51.406" v="295" actId="1076"/>
          <ac:picMkLst>
            <pc:docMk/>
            <pc:sldMk cId="874633624" sldId="286"/>
            <ac:picMk id="2" creationId="{1BED7B32-92F4-30EE-EE59-54B3A8247844}"/>
          </ac:picMkLst>
        </pc:picChg>
        <pc:picChg chg="mod">
          <ac:chgData name="Liesbeth Mol" userId="882d08f6ccbf8986" providerId="LiveId" clId="{1CAE5A65-A448-484A-A063-1B9B00C8261F}" dt="2023-06-26T13:46:43.812" v="169" actId="1076"/>
          <ac:picMkLst>
            <pc:docMk/>
            <pc:sldMk cId="874633624" sldId="286"/>
            <ac:picMk id="4" creationId="{7FD7FE03-085B-91D4-DEAA-9831367979D3}"/>
          </ac:picMkLst>
        </pc:picChg>
        <pc:picChg chg="add mod">
          <ac:chgData name="Liesbeth Mol" userId="882d08f6ccbf8986" providerId="LiveId" clId="{1CAE5A65-A448-484A-A063-1B9B00C8261F}" dt="2023-06-26T14:06:54.317" v="420"/>
          <ac:picMkLst>
            <pc:docMk/>
            <pc:sldMk cId="874633624" sldId="286"/>
            <ac:picMk id="5" creationId="{D830D483-E592-A6CC-50BF-8534622666B9}"/>
          </ac:picMkLst>
        </pc:picChg>
        <pc:picChg chg="del">
          <ac:chgData name="Liesbeth Mol" userId="882d08f6ccbf8986" providerId="LiveId" clId="{1CAE5A65-A448-484A-A063-1B9B00C8261F}" dt="2023-06-26T13:45:48.124" v="158" actId="478"/>
          <ac:picMkLst>
            <pc:docMk/>
            <pc:sldMk cId="874633624" sldId="286"/>
            <ac:picMk id="6" creationId="{65BEAE44-13F1-B391-1A1D-82589CCC596C}"/>
          </ac:picMkLst>
        </pc:picChg>
        <pc:picChg chg="add mod">
          <ac:chgData name="Liesbeth Mol" userId="882d08f6ccbf8986" providerId="LiveId" clId="{1CAE5A65-A448-484A-A063-1B9B00C8261F}" dt="2023-06-26T14:06:56.873" v="422"/>
          <ac:picMkLst>
            <pc:docMk/>
            <pc:sldMk cId="874633624" sldId="286"/>
            <ac:picMk id="7" creationId="{BD91F87F-C1C6-BC38-007A-FC9C5D7D14B1}"/>
          </ac:picMkLst>
        </pc:picChg>
        <pc:picChg chg="mod">
          <ac:chgData name="Liesbeth Mol" userId="882d08f6ccbf8986" providerId="LiveId" clId="{1CAE5A65-A448-484A-A063-1B9B00C8261F}" dt="2023-06-26T13:46:54.713" v="172" actId="1076"/>
          <ac:picMkLst>
            <pc:docMk/>
            <pc:sldMk cId="874633624" sldId="286"/>
            <ac:picMk id="8" creationId="{FBACC56E-BE87-00A1-7FF9-D13B604615E6}"/>
          </ac:picMkLst>
        </pc:picChg>
        <pc:picChg chg="add mod">
          <ac:chgData name="Liesbeth Mol" userId="882d08f6ccbf8986" providerId="LiveId" clId="{1CAE5A65-A448-484A-A063-1B9B00C8261F}" dt="2023-06-26T14:06:50.827" v="417"/>
          <ac:picMkLst>
            <pc:docMk/>
            <pc:sldMk cId="874633624" sldId="286"/>
            <ac:picMk id="9" creationId="{DB09146C-8C78-3B7D-5732-F949E15B4E3E}"/>
          </ac:picMkLst>
        </pc:picChg>
        <pc:picChg chg="del">
          <ac:chgData name="Liesbeth Mol" userId="882d08f6ccbf8986" providerId="LiveId" clId="{1CAE5A65-A448-484A-A063-1B9B00C8261F}" dt="2023-06-26T13:45:47.043" v="156" actId="478"/>
          <ac:picMkLst>
            <pc:docMk/>
            <pc:sldMk cId="874633624" sldId="286"/>
            <ac:picMk id="10" creationId="{2D4B8E5A-59CC-0665-DF13-81F75D6328D4}"/>
          </ac:picMkLst>
        </pc:picChg>
        <pc:picChg chg="add mod">
          <ac:chgData name="Liesbeth Mol" userId="882d08f6ccbf8986" providerId="LiveId" clId="{1CAE5A65-A448-484A-A063-1B9B00C8261F}" dt="2023-06-26T14:06:59.795" v="424"/>
          <ac:picMkLst>
            <pc:docMk/>
            <pc:sldMk cId="874633624" sldId="286"/>
            <ac:picMk id="11" creationId="{67BC30A1-A51F-8F7E-F57D-663433EB277D}"/>
          </ac:picMkLst>
        </pc:picChg>
        <pc:picChg chg="mod modCrop">
          <ac:chgData name="Liesbeth Mol" userId="882d08f6ccbf8986" providerId="LiveId" clId="{1CAE5A65-A448-484A-A063-1B9B00C8261F}" dt="2023-06-26T13:46:47.135" v="170" actId="1076"/>
          <ac:picMkLst>
            <pc:docMk/>
            <pc:sldMk cId="874633624" sldId="286"/>
            <ac:picMk id="12" creationId="{030EB291-75A3-D05B-99E3-657E62D9E19F}"/>
          </ac:picMkLst>
        </pc:picChg>
        <pc:picChg chg="mod modCrop">
          <ac:chgData name="Liesbeth Mol" userId="882d08f6ccbf8986" providerId="LiveId" clId="{1CAE5A65-A448-484A-A063-1B9B00C8261F}" dt="2023-06-26T13:46:51.843" v="171" actId="1076"/>
          <ac:picMkLst>
            <pc:docMk/>
            <pc:sldMk cId="874633624" sldId="286"/>
            <ac:picMk id="14" creationId="{B45BD657-736B-1F1C-D2FB-45A2A8433674}"/>
          </ac:picMkLst>
        </pc:picChg>
        <pc:picChg chg="del">
          <ac:chgData name="Liesbeth Mol" userId="882d08f6ccbf8986" providerId="LiveId" clId="{1CAE5A65-A448-484A-A063-1B9B00C8261F}" dt="2023-06-26T13:45:46.348" v="155" actId="478"/>
          <ac:picMkLst>
            <pc:docMk/>
            <pc:sldMk cId="874633624" sldId="286"/>
            <ac:picMk id="16" creationId="{0A22FB9C-909E-D674-1ABE-DCD1DE42350C}"/>
          </ac:picMkLst>
        </pc:picChg>
        <pc:picChg chg="del">
          <ac:chgData name="Liesbeth Mol" userId="882d08f6ccbf8986" providerId="LiveId" clId="{1CAE5A65-A448-484A-A063-1B9B00C8261F}" dt="2023-06-26T13:45:47.635" v="157" actId="478"/>
          <ac:picMkLst>
            <pc:docMk/>
            <pc:sldMk cId="874633624" sldId="286"/>
            <ac:picMk id="18" creationId="{87FA5D08-8406-7CEF-E84A-6C9DCE231E38}"/>
          </ac:picMkLst>
        </pc:picChg>
      </pc:sldChg>
      <pc:sldChg chg="addSp modSp new mod">
        <pc:chgData name="Liesbeth Mol" userId="882d08f6ccbf8986" providerId="LiveId" clId="{1CAE5A65-A448-484A-A063-1B9B00C8261F}" dt="2023-06-26T14:22:32.462" v="528" actId="1076"/>
        <pc:sldMkLst>
          <pc:docMk/>
          <pc:sldMk cId="2816818336" sldId="287"/>
        </pc:sldMkLst>
        <pc:spChg chg="add mod">
          <ac:chgData name="Liesbeth Mol" userId="882d08f6ccbf8986" providerId="LiveId" clId="{1CAE5A65-A448-484A-A063-1B9B00C8261F}" dt="2023-06-26T14:21:44.665" v="524" actId="1076"/>
          <ac:spMkLst>
            <pc:docMk/>
            <pc:sldMk cId="2816818336" sldId="287"/>
            <ac:spMk id="2" creationId="{9E392CD4-1F92-490F-298D-DADDAFA57F58}"/>
          </ac:spMkLst>
        </pc:spChg>
        <pc:spChg chg="add mod">
          <ac:chgData name="Liesbeth Mol" userId="882d08f6ccbf8986" providerId="LiveId" clId="{1CAE5A65-A448-484A-A063-1B9B00C8261F}" dt="2023-06-26T14:22:32.462" v="528" actId="1076"/>
          <ac:spMkLst>
            <pc:docMk/>
            <pc:sldMk cId="2816818336" sldId="287"/>
            <ac:spMk id="5" creationId="{4E740575-B477-0CFE-C864-EBEF11BC9968}"/>
          </ac:spMkLst>
        </pc:spChg>
        <pc:picChg chg="add mod">
          <ac:chgData name="Liesbeth Mol" userId="882d08f6ccbf8986" providerId="LiveId" clId="{1CAE5A65-A448-484A-A063-1B9B00C8261F}" dt="2023-06-26T14:21:48.309" v="525" actId="1076"/>
          <ac:picMkLst>
            <pc:docMk/>
            <pc:sldMk cId="2816818336" sldId="287"/>
            <ac:picMk id="4" creationId="{1A0E97C8-F70C-A8A8-12DE-2CBBF46986D3}"/>
          </ac:picMkLst>
        </pc:picChg>
      </pc:sldChg>
      <pc:sldChg chg="addSp delSp modSp add mod">
        <pc:chgData name="Liesbeth Mol" userId="882d08f6ccbf8986" providerId="LiveId" clId="{1CAE5A65-A448-484A-A063-1B9B00C8261F}" dt="2023-06-26T14:25:22.399" v="644"/>
        <pc:sldMkLst>
          <pc:docMk/>
          <pc:sldMk cId="3047749867" sldId="288"/>
        </pc:sldMkLst>
        <pc:spChg chg="del">
          <ac:chgData name="Liesbeth Mol" userId="882d08f6ccbf8986" providerId="LiveId" clId="{1CAE5A65-A448-484A-A063-1B9B00C8261F}" dt="2023-06-26T14:25:09.262" v="642" actId="478"/>
          <ac:spMkLst>
            <pc:docMk/>
            <pc:sldMk cId="3047749867" sldId="288"/>
            <ac:spMk id="2" creationId="{9E392CD4-1F92-490F-298D-DADDAFA57F58}"/>
          </ac:spMkLst>
        </pc:spChg>
        <pc:spChg chg="add mod">
          <ac:chgData name="Liesbeth Mol" userId="882d08f6ccbf8986" providerId="LiveId" clId="{1CAE5A65-A448-484A-A063-1B9B00C8261F}" dt="2023-06-26T14:23:44.399" v="555" actId="1035"/>
          <ac:spMkLst>
            <pc:docMk/>
            <pc:sldMk cId="3047749867" sldId="288"/>
            <ac:spMk id="3" creationId="{12B06101-B393-D6C5-E17F-D0C52B0D28C1}"/>
          </ac:spMkLst>
        </pc:spChg>
        <pc:spChg chg="del">
          <ac:chgData name="Liesbeth Mol" userId="882d08f6ccbf8986" providerId="LiveId" clId="{1CAE5A65-A448-484A-A063-1B9B00C8261F}" dt="2023-06-26T14:25:11.305" v="643" actId="478"/>
          <ac:spMkLst>
            <pc:docMk/>
            <pc:sldMk cId="3047749867" sldId="288"/>
            <ac:spMk id="5" creationId="{4E740575-B477-0CFE-C864-EBEF11BC9968}"/>
          </ac:spMkLst>
        </pc:spChg>
        <pc:spChg chg="add mod">
          <ac:chgData name="Liesbeth Mol" userId="882d08f6ccbf8986" providerId="LiveId" clId="{1CAE5A65-A448-484A-A063-1B9B00C8261F}" dt="2023-06-26T14:24:26.285" v="576" actId="20577"/>
          <ac:spMkLst>
            <pc:docMk/>
            <pc:sldMk cId="3047749867" sldId="288"/>
            <ac:spMk id="6" creationId="{28CCE9B9-69C1-6EF6-054C-5DB4F00577E7}"/>
          </ac:spMkLst>
        </pc:spChg>
        <pc:spChg chg="add mod">
          <ac:chgData name="Liesbeth Mol" userId="882d08f6ccbf8986" providerId="LiveId" clId="{1CAE5A65-A448-484A-A063-1B9B00C8261F}" dt="2023-06-26T14:24:32.532" v="590" actId="20577"/>
          <ac:spMkLst>
            <pc:docMk/>
            <pc:sldMk cId="3047749867" sldId="288"/>
            <ac:spMk id="7" creationId="{349F2D85-09F2-A21B-5D25-5B8D56D38F3C}"/>
          </ac:spMkLst>
        </pc:spChg>
        <pc:spChg chg="add mod">
          <ac:chgData name="Liesbeth Mol" userId="882d08f6ccbf8986" providerId="LiveId" clId="{1CAE5A65-A448-484A-A063-1B9B00C8261F}" dt="2023-06-26T14:24:41.703" v="605"/>
          <ac:spMkLst>
            <pc:docMk/>
            <pc:sldMk cId="3047749867" sldId="288"/>
            <ac:spMk id="8" creationId="{A81BBE9C-4D98-BFC9-8D64-71D7525D6957}"/>
          </ac:spMkLst>
        </pc:spChg>
        <pc:spChg chg="add mod">
          <ac:chgData name="Liesbeth Mol" userId="882d08f6ccbf8986" providerId="LiveId" clId="{1CAE5A65-A448-484A-A063-1B9B00C8261F}" dt="2023-06-26T14:24:44.785" v="614" actId="20577"/>
          <ac:spMkLst>
            <pc:docMk/>
            <pc:sldMk cId="3047749867" sldId="288"/>
            <ac:spMk id="9" creationId="{993F99F8-808D-1D5A-E63C-0866692CE7D2}"/>
          </ac:spMkLst>
        </pc:spChg>
        <pc:spChg chg="add mod">
          <ac:chgData name="Liesbeth Mol" userId="882d08f6ccbf8986" providerId="LiveId" clId="{1CAE5A65-A448-484A-A063-1B9B00C8261F}" dt="2023-06-26T14:24:50.847" v="623" actId="20577"/>
          <ac:spMkLst>
            <pc:docMk/>
            <pc:sldMk cId="3047749867" sldId="288"/>
            <ac:spMk id="10" creationId="{66861825-A2C3-4BCE-C65B-E8A0DD21C3B4}"/>
          </ac:spMkLst>
        </pc:spChg>
        <pc:spChg chg="add mod">
          <ac:chgData name="Liesbeth Mol" userId="882d08f6ccbf8986" providerId="LiveId" clId="{1CAE5A65-A448-484A-A063-1B9B00C8261F}" dt="2023-06-26T14:24:56.085" v="632" actId="20577"/>
          <ac:spMkLst>
            <pc:docMk/>
            <pc:sldMk cId="3047749867" sldId="288"/>
            <ac:spMk id="11" creationId="{4A291280-E0AE-7E19-8BA8-43B9AB58C7E2}"/>
          </ac:spMkLst>
        </pc:spChg>
        <pc:spChg chg="add mod">
          <ac:chgData name="Liesbeth Mol" userId="882d08f6ccbf8986" providerId="LiveId" clId="{1CAE5A65-A448-484A-A063-1B9B00C8261F}" dt="2023-06-26T14:25:01.192" v="641" actId="20577"/>
          <ac:spMkLst>
            <pc:docMk/>
            <pc:sldMk cId="3047749867" sldId="288"/>
            <ac:spMk id="12" creationId="{BBFC142D-CD9F-6654-8DF6-6AB8042E9B9D}"/>
          </ac:spMkLst>
        </pc:spChg>
        <pc:picChg chg="add mod">
          <ac:chgData name="Liesbeth Mol" userId="882d08f6ccbf8986" providerId="LiveId" clId="{1CAE5A65-A448-484A-A063-1B9B00C8261F}" dt="2023-06-26T14:25:22.399" v="644"/>
          <ac:picMkLst>
            <pc:docMk/>
            <pc:sldMk cId="3047749867" sldId="288"/>
            <ac:picMk id="13" creationId="{B16C2469-3F92-6AAB-0D8C-A258817F5B87}"/>
          </ac:picMkLst>
        </pc:picChg>
      </pc:sldChg>
      <pc:sldChg chg="addSp modSp new mod">
        <pc:chgData name="Liesbeth Mol" userId="882d08f6ccbf8986" providerId="LiveId" clId="{1CAE5A65-A448-484A-A063-1B9B00C8261F}" dt="2023-06-29T15:33:14.181" v="690"/>
        <pc:sldMkLst>
          <pc:docMk/>
          <pc:sldMk cId="3121254121" sldId="289"/>
        </pc:sldMkLst>
        <pc:spChg chg="add mod">
          <ac:chgData name="Liesbeth Mol" userId="882d08f6ccbf8986" providerId="LiveId" clId="{1CAE5A65-A448-484A-A063-1B9B00C8261F}" dt="2023-06-29T15:30:43.848" v="670" actId="1076"/>
          <ac:spMkLst>
            <pc:docMk/>
            <pc:sldMk cId="3121254121" sldId="289"/>
            <ac:spMk id="2" creationId="{15D508EB-CA72-894D-B0C1-5C71C2D459A7}"/>
          </ac:spMkLst>
        </pc:spChg>
        <pc:spChg chg="add mod">
          <ac:chgData name="Liesbeth Mol" userId="882d08f6ccbf8986" providerId="LiveId" clId="{1CAE5A65-A448-484A-A063-1B9B00C8261F}" dt="2023-06-29T15:33:14.181" v="690"/>
          <ac:spMkLst>
            <pc:docMk/>
            <pc:sldMk cId="3121254121" sldId="289"/>
            <ac:spMk id="5" creationId="{FCA88360-7CF8-E694-902F-477F2D358200}"/>
          </ac:spMkLst>
        </pc:spChg>
        <pc:picChg chg="add mod">
          <ac:chgData name="Liesbeth Mol" userId="882d08f6ccbf8986" providerId="LiveId" clId="{1CAE5A65-A448-484A-A063-1B9B00C8261F}" dt="2023-06-29T15:31:40.906" v="675" actId="1076"/>
          <ac:picMkLst>
            <pc:docMk/>
            <pc:sldMk cId="3121254121" sldId="289"/>
            <ac:picMk id="4" creationId="{0D0540FD-80F3-0DCF-4E99-5F9CEC798466}"/>
          </ac:picMkLst>
        </pc:picChg>
      </pc:sldChg>
      <pc:sldChg chg="addSp modSp new mod">
        <pc:chgData name="Liesbeth Mol" userId="882d08f6ccbf8986" providerId="LiveId" clId="{1CAE5A65-A448-484A-A063-1B9B00C8261F}" dt="2023-06-29T15:38:54.710" v="748"/>
        <pc:sldMkLst>
          <pc:docMk/>
          <pc:sldMk cId="128440777" sldId="290"/>
        </pc:sldMkLst>
        <pc:spChg chg="add mod">
          <ac:chgData name="Liesbeth Mol" userId="882d08f6ccbf8986" providerId="LiveId" clId="{1CAE5A65-A448-484A-A063-1B9B00C8261F}" dt="2023-06-29T15:36:06.837" v="708" actId="403"/>
          <ac:spMkLst>
            <pc:docMk/>
            <pc:sldMk cId="128440777" sldId="290"/>
            <ac:spMk id="2" creationId="{7F72AA42-85A0-23C1-AE9A-ADC7258B328D}"/>
          </ac:spMkLst>
        </pc:spChg>
        <pc:spChg chg="add mod">
          <ac:chgData name="Liesbeth Mol" userId="882d08f6ccbf8986" providerId="LiveId" clId="{1CAE5A65-A448-484A-A063-1B9B00C8261F}" dt="2023-06-29T15:38:38.012" v="746"/>
          <ac:spMkLst>
            <pc:docMk/>
            <pc:sldMk cId="128440777" sldId="290"/>
            <ac:spMk id="7" creationId="{CE557F8D-FDAE-811C-76F6-2065BB7877CF}"/>
          </ac:spMkLst>
        </pc:spChg>
        <pc:spChg chg="add mod">
          <ac:chgData name="Liesbeth Mol" userId="882d08f6ccbf8986" providerId="LiveId" clId="{1CAE5A65-A448-484A-A063-1B9B00C8261F}" dt="2023-06-29T15:38:54.710" v="748"/>
          <ac:spMkLst>
            <pc:docMk/>
            <pc:sldMk cId="128440777" sldId="290"/>
            <ac:spMk id="8" creationId="{0C2A85A3-5588-DFD9-E969-0495D4C58472}"/>
          </ac:spMkLst>
        </pc:spChg>
        <pc:picChg chg="add mod">
          <ac:chgData name="Liesbeth Mol" userId="882d08f6ccbf8986" providerId="LiveId" clId="{1CAE5A65-A448-484A-A063-1B9B00C8261F}" dt="2023-06-29T15:37:29.272" v="731" actId="1076"/>
          <ac:picMkLst>
            <pc:docMk/>
            <pc:sldMk cId="128440777" sldId="290"/>
            <ac:picMk id="4" creationId="{525E3EFC-FB78-5AED-005E-88C36870860E}"/>
          </ac:picMkLst>
        </pc:picChg>
        <pc:picChg chg="add mod">
          <ac:chgData name="Liesbeth Mol" userId="882d08f6ccbf8986" providerId="LiveId" clId="{1CAE5A65-A448-484A-A063-1B9B00C8261F}" dt="2023-06-29T15:37:31.517" v="732" actId="1076"/>
          <ac:picMkLst>
            <pc:docMk/>
            <pc:sldMk cId="128440777" sldId="290"/>
            <ac:picMk id="6" creationId="{F72A5D52-CCA6-DF3E-5C49-6DA931F88229}"/>
          </ac:picMkLst>
        </pc:picChg>
      </pc:sldChg>
      <pc:sldChg chg="addSp modSp new mod modAnim">
        <pc:chgData name="Liesbeth Mol" userId="882d08f6ccbf8986" providerId="LiveId" clId="{1CAE5A65-A448-484A-A063-1B9B00C8261F}" dt="2023-06-29T15:42:58.338" v="837" actId="1076"/>
        <pc:sldMkLst>
          <pc:docMk/>
          <pc:sldMk cId="1618733697" sldId="291"/>
        </pc:sldMkLst>
        <pc:spChg chg="add mod">
          <ac:chgData name="Liesbeth Mol" userId="882d08f6ccbf8986" providerId="LiveId" clId="{1CAE5A65-A448-484A-A063-1B9B00C8261F}" dt="2023-06-29T15:40:31.031" v="768" actId="1076"/>
          <ac:spMkLst>
            <pc:docMk/>
            <pc:sldMk cId="1618733697" sldId="291"/>
            <ac:spMk id="2" creationId="{00696076-2F7F-FD12-6F12-43089C1AAA3C}"/>
          </ac:spMkLst>
        </pc:spChg>
        <pc:spChg chg="add mod">
          <ac:chgData name="Liesbeth Mol" userId="882d08f6ccbf8986" providerId="LiveId" clId="{1CAE5A65-A448-484A-A063-1B9B00C8261F}" dt="2023-06-29T15:42:47.638" v="835" actId="1037"/>
          <ac:spMkLst>
            <pc:docMk/>
            <pc:sldMk cId="1618733697" sldId="291"/>
            <ac:spMk id="5" creationId="{441D296F-4F9B-3ED2-1725-6FB757CB943A}"/>
          </ac:spMkLst>
        </pc:spChg>
        <pc:spChg chg="add mod">
          <ac:chgData name="Liesbeth Mol" userId="882d08f6ccbf8986" providerId="LiveId" clId="{1CAE5A65-A448-484A-A063-1B9B00C8261F}" dt="2023-06-29T15:42:53.701" v="836" actId="1076"/>
          <ac:spMkLst>
            <pc:docMk/>
            <pc:sldMk cId="1618733697" sldId="291"/>
            <ac:spMk id="6" creationId="{75E7C545-A27F-9743-0354-B9261E00855F}"/>
          </ac:spMkLst>
        </pc:spChg>
        <pc:spChg chg="add mod">
          <ac:chgData name="Liesbeth Mol" userId="882d08f6ccbf8986" providerId="LiveId" clId="{1CAE5A65-A448-484A-A063-1B9B00C8261F}" dt="2023-06-29T15:42:58.338" v="837" actId="1076"/>
          <ac:spMkLst>
            <pc:docMk/>
            <pc:sldMk cId="1618733697" sldId="291"/>
            <ac:spMk id="7" creationId="{C00768AE-AA87-94A6-337D-38C305746B3C}"/>
          </ac:spMkLst>
        </pc:spChg>
        <pc:picChg chg="add mod">
          <ac:chgData name="Liesbeth Mol" userId="882d08f6ccbf8986" providerId="LiveId" clId="{1CAE5A65-A448-484A-A063-1B9B00C8261F}" dt="2023-06-29T15:40:50.025" v="773" actId="1076"/>
          <ac:picMkLst>
            <pc:docMk/>
            <pc:sldMk cId="1618733697" sldId="291"/>
            <ac:picMk id="4" creationId="{E3DBFCFF-E802-19E8-9B1B-8135A36DB157}"/>
          </ac:picMkLst>
        </pc:picChg>
      </pc:sldChg>
      <pc:sldChg chg="addSp modSp new mod">
        <pc:chgData name="Liesbeth Mol" userId="882d08f6ccbf8986" providerId="LiveId" clId="{1CAE5A65-A448-484A-A063-1B9B00C8261F}" dt="2023-06-29T15:48:57.368" v="879"/>
        <pc:sldMkLst>
          <pc:docMk/>
          <pc:sldMk cId="552629940" sldId="292"/>
        </pc:sldMkLst>
        <pc:spChg chg="add mod">
          <ac:chgData name="Liesbeth Mol" userId="882d08f6ccbf8986" providerId="LiveId" clId="{1CAE5A65-A448-484A-A063-1B9B00C8261F}" dt="2023-06-29T15:47:02.254" v="860" actId="1076"/>
          <ac:spMkLst>
            <pc:docMk/>
            <pc:sldMk cId="552629940" sldId="292"/>
            <ac:spMk id="2" creationId="{EFBE6CA0-545B-5383-16C4-2549C2051A28}"/>
          </ac:spMkLst>
        </pc:spChg>
        <pc:spChg chg="add mod">
          <ac:chgData name="Liesbeth Mol" userId="882d08f6ccbf8986" providerId="LiveId" clId="{1CAE5A65-A448-484A-A063-1B9B00C8261F}" dt="2023-06-29T15:48:57.368" v="879"/>
          <ac:spMkLst>
            <pc:docMk/>
            <pc:sldMk cId="552629940" sldId="292"/>
            <ac:spMk id="5" creationId="{B4F91C1D-45E7-C92C-9008-DBA29E8F2021}"/>
          </ac:spMkLst>
        </pc:spChg>
        <pc:picChg chg="add mod">
          <ac:chgData name="Liesbeth Mol" userId="882d08f6ccbf8986" providerId="LiveId" clId="{1CAE5A65-A448-484A-A063-1B9B00C8261F}" dt="2023-06-29T15:48:20.825" v="868" actId="1076"/>
          <ac:picMkLst>
            <pc:docMk/>
            <pc:sldMk cId="552629940" sldId="292"/>
            <ac:picMk id="4" creationId="{CC3B6E0D-C112-7961-F504-B4B7FA3E0D3B}"/>
          </ac:picMkLst>
        </pc:picChg>
      </pc:sldChg>
      <pc:sldChg chg="addSp modSp add mod ord">
        <pc:chgData name="Liesbeth Mol" userId="882d08f6ccbf8986" providerId="LiveId" clId="{1CAE5A65-A448-484A-A063-1B9B00C8261F}" dt="2023-06-29T17:53:13.241" v="1714" actId="1076"/>
        <pc:sldMkLst>
          <pc:docMk/>
          <pc:sldMk cId="1666730267" sldId="293"/>
        </pc:sldMkLst>
        <pc:spChg chg="mod">
          <ac:chgData name="Liesbeth Mol" userId="882d08f6ccbf8986" providerId="LiveId" clId="{1CAE5A65-A448-484A-A063-1B9B00C8261F}" dt="2023-06-29T17:52:18.369" v="1702" actId="20577"/>
          <ac:spMkLst>
            <pc:docMk/>
            <pc:sldMk cId="1666730267" sldId="293"/>
            <ac:spMk id="2" creationId="{E3DBE9C8-5C65-C20E-CC6C-C14BF0BC6435}"/>
          </ac:spMkLst>
        </pc:spChg>
        <pc:spChg chg="mod">
          <ac:chgData name="Liesbeth Mol" userId="882d08f6ccbf8986" providerId="LiveId" clId="{1CAE5A65-A448-484A-A063-1B9B00C8261F}" dt="2023-06-29T17:53:02.286" v="1712" actId="1076"/>
          <ac:spMkLst>
            <pc:docMk/>
            <pc:sldMk cId="1666730267" sldId="293"/>
            <ac:spMk id="5" creationId="{435710BF-7C2A-36A3-700F-639D6C09FE7C}"/>
          </ac:spMkLst>
        </pc:spChg>
        <pc:spChg chg="mod">
          <ac:chgData name="Liesbeth Mol" userId="882d08f6ccbf8986" providerId="LiveId" clId="{1CAE5A65-A448-484A-A063-1B9B00C8261F}" dt="2023-06-29T17:53:08.622" v="1713" actId="1076"/>
          <ac:spMkLst>
            <pc:docMk/>
            <pc:sldMk cId="1666730267" sldId="293"/>
            <ac:spMk id="6" creationId="{81A7CDC1-A125-B470-772A-77AA7477DCF7}"/>
          </ac:spMkLst>
        </pc:spChg>
        <pc:spChg chg="mod">
          <ac:chgData name="Liesbeth Mol" userId="882d08f6ccbf8986" providerId="LiveId" clId="{1CAE5A65-A448-484A-A063-1B9B00C8261F}" dt="2023-06-29T17:53:13.241" v="1714" actId="1076"/>
          <ac:spMkLst>
            <pc:docMk/>
            <pc:sldMk cId="1666730267" sldId="293"/>
            <ac:spMk id="7" creationId="{52F3F5CA-8B08-AC07-20D3-455448404F84}"/>
          </ac:spMkLst>
        </pc:spChg>
        <pc:picChg chg="add mod">
          <ac:chgData name="Liesbeth Mol" userId="882d08f6ccbf8986" providerId="LiveId" clId="{1CAE5A65-A448-484A-A063-1B9B00C8261F}" dt="2023-06-29T17:52:58.086" v="1711" actId="14100"/>
          <ac:picMkLst>
            <pc:docMk/>
            <pc:sldMk cId="1666730267" sldId="293"/>
            <ac:picMk id="4" creationId="{13D8E461-E5EB-AB50-B0E2-731C112B9060}"/>
          </ac:picMkLst>
        </pc:picChg>
      </pc:sldChg>
      <pc:sldChg chg="addSp delSp modSp new del mod">
        <pc:chgData name="Liesbeth Mol" userId="882d08f6ccbf8986" providerId="LiveId" clId="{1CAE5A65-A448-484A-A063-1B9B00C8261F}" dt="2023-06-29T17:51:24.619" v="1692" actId="47"/>
        <pc:sldMkLst>
          <pc:docMk/>
          <pc:sldMk cId="698586382" sldId="294"/>
        </pc:sldMkLst>
        <pc:picChg chg="add del mod">
          <ac:chgData name="Liesbeth Mol" userId="882d08f6ccbf8986" providerId="LiveId" clId="{1CAE5A65-A448-484A-A063-1B9B00C8261F}" dt="2023-06-29T17:49:19.127" v="1662" actId="21"/>
          <ac:picMkLst>
            <pc:docMk/>
            <pc:sldMk cId="698586382" sldId="294"/>
            <ac:picMk id="3" creationId="{12C1E8C0-F9B4-AA98-6B8A-10B5F8EFC00B}"/>
          </ac:picMkLst>
        </pc:picChg>
      </pc:sldChg>
    </pc:docChg>
  </pc:docChgLst>
  <pc:docChgLst>
    <pc:chgData name="Liesbeth Mol" userId="882d08f6ccbf8986" providerId="LiveId" clId="{91CE899C-E340-454C-A2A3-2748831BBA89}"/>
    <pc:docChg chg="undo custSel addSld delSld modSld modMainMaster">
      <pc:chgData name="Liesbeth Mol" userId="882d08f6ccbf8986" providerId="LiveId" clId="{91CE899C-E340-454C-A2A3-2748831BBA89}" dt="2023-09-10T15:01:27.848" v="230" actId="1076"/>
      <pc:docMkLst>
        <pc:docMk/>
      </pc:docMkLst>
      <pc:sldChg chg="del">
        <pc:chgData name="Liesbeth Mol" userId="882d08f6ccbf8986" providerId="LiveId" clId="{91CE899C-E340-454C-A2A3-2748831BBA89}" dt="2023-09-10T14:46:36.915" v="29" actId="47"/>
        <pc:sldMkLst>
          <pc:docMk/>
          <pc:sldMk cId="3195978473" sldId="256"/>
        </pc:sldMkLst>
      </pc:sldChg>
      <pc:sldChg chg="modSp mod setBg">
        <pc:chgData name="Liesbeth Mol" userId="882d08f6ccbf8986" providerId="LiveId" clId="{91CE899C-E340-454C-A2A3-2748831BBA89}" dt="2023-09-10T14:55:52.463" v="147" actId="1076"/>
        <pc:sldMkLst>
          <pc:docMk/>
          <pc:sldMk cId="1612600746" sldId="266"/>
        </pc:sldMkLst>
        <pc:spChg chg="mod">
          <ac:chgData name="Liesbeth Mol" userId="882d08f6ccbf8986" providerId="LiveId" clId="{91CE899C-E340-454C-A2A3-2748831BBA89}" dt="2023-09-10T14:55:52.463" v="147" actId="1076"/>
          <ac:spMkLst>
            <pc:docMk/>
            <pc:sldMk cId="1612600746" sldId="266"/>
            <ac:spMk id="4" creationId="{9CB14918-7758-8A27-B42D-ACB8F784C1FF}"/>
          </ac:spMkLst>
        </pc:spChg>
        <pc:picChg chg="mod">
          <ac:chgData name="Liesbeth Mol" userId="882d08f6ccbf8986" providerId="LiveId" clId="{91CE899C-E340-454C-A2A3-2748831BBA89}" dt="2023-09-10T14:55:48.167" v="146" actId="1076"/>
          <ac:picMkLst>
            <pc:docMk/>
            <pc:sldMk cId="1612600746" sldId="266"/>
            <ac:picMk id="3" creationId="{B682A51A-ACED-DA2B-BBFE-2E4FBA99D623}"/>
          </ac:picMkLst>
        </pc:picChg>
      </pc:sldChg>
      <pc:sldChg chg="modSp mod setBg">
        <pc:chgData name="Liesbeth Mol" userId="882d08f6ccbf8986" providerId="LiveId" clId="{91CE899C-E340-454C-A2A3-2748831BBA89}" dt="2023-09-10T14:56:42.720" v="149" actId="207"/>
        <pc:sldMkLst>
          <pc:docMk/>
          <pc:sldMk cId="1497868669" sldId="268"/>
        </pc:sldMkLst>
        <pc:spChg chg="mod">
          <ac:chgData name="Liesbeth Mol" userId="882d08f6ccbf8986" providerId="LiveId" clId="{91CE899C-E340-454C-A2A3-2748831BBA89}" dt="2023-09-10T14:56:42.720" v="149" actId="207"/>
          <ac:spMkLst>
            <pc:docMk/>
            <pc:sldMk cId="1497868669" sldId="268"/>
            <ac:spMk id="2" creationId="{3D41C727-5449-41AA-2168-98F2B3DF20D7}"/>
          </ac:spMkLst>
        </pc:spChg>
      </pc:sldChg>
      <pc:sldChg chg="delSp modSp mod setBg">
        <pc:chgData name="Liesbeth Mol" userId="882d08f6ccbf8986" providerId="LiveId" clId="{91CE899C-E340-454C-A2A3-2748831BBA89}" dt="2023-09-10T14:59:23.841" v="220" actId="1076"/>
        <pc:sldMkLst>
          <pc:docMk/>
          <pc:sldMk cId="1027937745" sldId="269"/>
        </pc:sldMkLst>
        <pc:spChg chg="mod">
          <ac:chgData name="Liesbeth Mol" userId="882d08f6ccbf8986" providerId="LiveId" clId="{91CE899C-E340-454C-A2A3-2748831BBA89}" dt="2023-09-10T14:59:23.841" v="220" actId="1076"/>
          <ac:spMkLst>
            <pc:docMk/>
            <pc:sldMk cId="1027937745" sldId="269"/>
            <ac:spMk id="4" creationId="{B649508D-F88F-8C29-D228-FDE49D496B27}"/>
          </ac:spMkLst>
        </pc:spChg>
        <pc:picChg chg="del">
          <ac:chgData name="Liesbeth Mol" userId="882d08f6ccbf8986" providerId="LiveId" clId="{91CE899C-E340-454C-A2A3-2748831BBA89}" dt="2023-09-10T14:58:56.314" v="213" actId="478"/>
          <ac:picMkLst>
            <pc:docMk/>
            <pc:sldMk cId="1027937745" sldId="269"/>
            <ac:picMk id="3" creationId="{35DE18B8-9032-67E8-7BA8-310CAF4DC427}"/>
          </ac:picMkLst>
        </pc:picChg>
      </pc:sldChg>
      <pc:sldChg chg="modSp mod setBg">
        <pc:chgData name="Liesbeth Mol" userId="882d08f6ccbf8986" providerId="LiveId" clId="{91CE899C-E340-454C-A2A3-2748831BBA89}" dt="2023-09-10T14:56:36.094" v="148" actId="207"/>
        <pc:sldMkLst>
          <pc:docMk/>
          <pc:sldMk cId="1555139331" sldId="270"/>
        </pc:sldMkLst>
        <pc:spChg chg="mod">
          <ac:chgData name="Liesbeth Mol" userId="882d08f6ccbf8986" providerId="LiveId" clId="{91CE899C-E340-454C-A2A3-2748831BBA89}" dt="2023-09-10T14:56:36.094" v="148" actId="207"/>
          <ac:spMkLst>
            <pc:docMk/>
            <pc:sldMk cId="1555139331" sldId="270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91CE899C-E340-454C-A2A3-2748831BBA89}" dt="2023-09-10T14:57:01.057" v="150" actId="207"/>
        <pc:sldMkLst>
          <pc:docMk/>
          <pc:sldMk cId="914046304" sldId="272"/>
        </pc:sldMkLst>
        <pc:spChg chg="mod">
          <ac:chgData name="Liesbeth Mol" userId="882d08f6ccbf8986" providerId="LiveId" clId="{91CE899C-E340-454C-A2A3-2748831BBA89}" dt="2023-09-10T14:57:01.057" v="150" actId="207"/>
          <ac:spMkLst>
            <pc:docMk/>
            <pc:sldMk cId="914046304" sldId="272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91CE899C-E340-454C-A2A3-2748831BBA89}" dt="2023-09-10T14:57:06.056" v="151" actId="207"/>
        <pc:sldMkLst>
          <pc:docMk/>
          <pc:sldMk cId="3870902356" sldId="273"/>
        </pc:sldMkLst>
        <pc:spChg chg="mod">
          <ac:chgData name="Liesbeth Mol" userId="882d08f6ccbf8986" providerId="LiveId" clId="{91CE899C-E340-454C-A2A3-2748831BBA89}" dt="2023-09-10T14:57:06.056" v="151" actId="207"/>
          <ac:spMkLst>
            <pc:docMk/>
            <pc:sldMk cId="3870902356" sldId="273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91CE899C-E340-454C-A2A3-2748831BBA89}" dt="2023-09-10T14:57:19.440" v="152" actId="207"/>
        <pc:sldMkLst>
          <pc:docMk/>
          <pc:sldMk cId="2261473531" sldId="275"/>
        </pc:sldMkLst>
        <pc:spChg chg="mod">
          <ac:chgData name="Liesbeth Mol" userId="882d08f6ccbf8986" providerId="LiveId" clId="{91CE899C-E340-454C-A2A3-2748831BBA89}" dt="2023-09-10T14:57:19.440" v="152" actId="207"/>
          <ac:spMkLst>
            <pc:docMk/>
            <pc:sldMk cId="2261473531" sldId="275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91CE899C-E340-454C-A2A3-2748831BBA89}" dt="2023-09-10T14:57:25.552" v="153" actId="207"/>
        <pc:sldMkLst>
          <pc:docMk/>
          <pc:sldMk cId="3508388183" sldId="276"/>
        </pc:sldMkLst>
        <pc:spChg chg="mod">
          <ac:chgData name="Liesbeth Mol" userId="882d08f6ccbf8986" providerId="LiveId" clId="{91CE899C-E340-454C-A2A3-2748831BBA89}" dt="2023-09-10T14:57:25.552" v="153" actId="207"/>
          <ac:spMkLst>
            <pc:docMk/>
            <pc:sldMk cId="3508388183" sldId="276"/>
            <ac:spMk id="2" creationId="{3D41C727-5449-41AA-2168-98F2B3DF20D7}"/>
          </ac:spMkLst>
        </pc:spChg>
      </pc:sldChg>
      <pc:sldChg chg="setBg">
        <pc:chgData name="Liesbeth Mol" userId="882d08f6ccbf8986" providerId="LiveId" clId="{91CE899C-E340-454C-A2A3-2748831BBA89}" dt="2023-09-10T14:47:10.055" v="33"/>
        <pc:sldMkLst>
          <pc:docMk/>
          <pc:sldMk cId="2686297668" sldId="277"/>
        </pc:sldMkLst>
      </pc:sldChg>
      <pc:sldChg chg="modSp mod setBg">
        <pc:chgData name="Liesbeth Mol" userId="882d08f6ccbf8986" providerId="LiveId" clId="{91CE899C-E340-454C-A2A3-2748831BBA89}" dt="2023-09-10T14:57:42.610" v="154" actId="207"/>
        <pc:sldMkLst>
          <pc:docMk/>
          <pc:sldMk cId="924679762" sldId="278"/>
        </pc:sldMkLst>
        <pc:spChg chg="mod">
          <ac:chgData name="Liesbeth Mol" userId="882d08f6ccbf8986" providerId="LiveId" clId="{91CE899C-E340-454C-A2A3-2748831BBA89}" dt="2023-09-10T14:57:42.610" v="154" actId="207"/>
          <ac:spMkLst>
            <pc:docMk/>
            <pc:sldMk cId="924679762" sldId="278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91CE899C-E340-454C-A2A3-2748831BBA89}" dt="2023-09-10T14:57:47.984" v="155" actId="207"/>
        <pc:sldMkLst>
          <pc:docMk/>
          <pc:sldMk cId="1268328122" sldId="279"/>
        </pc:sldMkLst>
        <pc:spChg chg="mod">
          <ac:chgData name="Liesbeth Mol" userId="882d08f6ccbf8986" providerId="LiveId" clId="{91CE899C-E340-454C-A2A3-2748831BBA89}" dt="2023-09-10T14:57:47.984" v="155" actId="207"/>
          <ac:spMkLst>
            <pc:docMk/>
            <pc:sldMk cId="1268328122" sldId="279"/>
            <ac:spMk id="2" creationId="{3D41C727-5449-41AA-2168-98F2B3DF20D7}"/>
          </ac:spMkLst>
        </pc:spChg>
      </pc:sldChg>
      <pc:sldChg chg="modSp mod">
        <pc:chgData name="Liesbeth Mol" userId="882d08f6ccbf8986" providerId="LiveId" clId="{91CE899C-E340-454C-A2A3-2748831BBA89}" dt="2023-09-10T14:58:28.764" v="210" actId="1076"/>
        <pc:sldMkLst>
          <pc:docMk/>
          <pc:sldMk cId="1817760047" sldId="280"/>
        </pc:sldMkLst>
        <pc:spChg chg="mod">
          <ac:chgData name="Liesbeth Mol" userId="882d08f6ccbf8986" providerId="LiveId" clId="{91CE899C-E340-454C-A2A3-2748831BBA89}" dt="2023-09-10T14:58:21.093" v="208" actId="1076"/>
          <ac:spMkLst>
            <pc:docMk/>
            <pc:sldMk cId="1817760047" sldId="280"/>
            <ac:spMk id="12" creationId="{C9E0C2D9-9B0B-9BA6-6C18-862DEF0DD171}"/>
          </ac:spMkLst>
        </pc:spChg>
        <pc:spChg chg="mod">
          <ac:chgData name="Liesbeth Mol" userId="882d08f6ccbf8986" providerId="LiveId" clId="{91CE899C-E340-454C-A2A3-2748831BBA89}" dt="2023-09-10T14:58:24.727" v="209" actId="1076"/>
          <ac:spMkLst>
            <pc:docMk/>
            <pc:sldMk cId="1817760047" sldId="280"/>
            <ac:spMk id="13" creationId="{067C7EE5-62F9-706F-3344-790D02E6C223}"/>
          </ac:spMkLst>
        </pc:spChg>
        <pc:spChg chg="mod">
          <ac:chgData name="Liesbeth Mol" userId="882d08f6ccbf8986" providerId="LiveId" clId="{91CE899C-E340-454C-A2A3-2748831BBA89}" dt="2023-09-10T14:58:28.764" v="210" actId="1076"/>
          <ac:spMkLst>
            <pc:docMk/>
            <pc:sldMk cId="1817760047" sldId="280"/>
            <ac:spMk id="14" creationId="{D21DE81A-7562-7BD3-4015-BAA2625A6712}"/>
          </ac:spMkLst>
        </pc:spChg>
        <pc:picChg chg="mod">
          <ac:chgData name="Liesbeth Mol" userId="882d08f6ccbf8986" providerId="LiveId" clId="{91CE899C-E340-454C-A2A3-2748831BBA89}" dt="2023-09-10T14:58:00.742" v="170" actId="1035"/>
          <ac:picMkLst>
            <pc:docMk/>
            <pc:sldMk cId="1817760047" sldId="280"/>
            <ac:picMk id="7" creationId="{659F1359-AA77-544D-BA22-9DAA036AE5B5}"/>
          </ac:picMkLst>
        </pc:picChg>
        <pc:picChg chg="mod">
          <ac:chgData name="Liesbeth Mol" userId="882d08f6ccbf8986" providerId="LiveId" clId="{91CE899C-E340-454C-A2A3-2748831BBA89}" dt="2023-09-10T14:58:05.677" v="186" actId="1035"/>
          <ac:picMkLst>
            <pc:docMk/>
            <pc:sldMk cId="1817760047" sldId="280"/>
            <ac:picMk id="9" creationId="{A0E735CE-9FD4-9FF6-5116-C5A138FFFADD}"/>
          </ac:picMkLst>
        </pc:picChg>
        <pc:picChg chg="mod">
          <ac:chgData name="Liesbeth Mol" userId="882d08f6ccbf8986" providerId="LiveId" clId="{91CE899C-E340-454C-A2A3-2748831BBA89}" dt="2023-09-10T14:58:14.827" v="207" actId="1076"/>
          <ac:picMkLst>
            <pc:docMk/>
            <pc:sldMk cId="1817760047" sldId="280"/>
            <ac:picMk id="11" creationId="{E6A8DE75-CBE1-3CFA-8987-785D7215C68E}"/>
          </ac:picMkLst>
        </pc:picChg>
      </pc:sldChg>
      <pc:sldChg chg="modSp mod setBg">
        <pc:chgData name="Liesbeth Mol" userId="882d08f6ccbf8986" providerId="LiveId" clId="{91CE899C-E340-454C-A2A3-2748831BBA89}" dt="2023-09-10T14:58:45.177" v="211" actId="207"/>
        <pc:sldMkLst>
          <pc:docMk/>
          <pc:sldMk cId="464963310" sldId="281"/>
        </pc:sldMkLst>
        <pc:spChg chg="mod">
          <ac:chgData name="Liesbeth Mol" userId="882d08f6ccbf8986" providerId="LiveId" clId="{91CE899C-E340-454C-A2A3-2748831BBA89}" dt="2023-09-10T14:58:45.177" v="211" actId="207"/>
          <ac:spMkLst>
            <pc:docMk/>
            <pc:sldMk cId="464963310" sldId="281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91CE899C-E340-454C-A2A3-2748831BBA89}" dt="2023-09-10T14:59:41.685" v="221" actId="1076"/>
        <pc:sldMkLst>
          <pc:docMk/>
          <pc:sldMk cId="3622161739" sldId="282"/>
        </pc:sldMkLst>
        <pc:spChg chg="mod">
          <ac:chgData name="Liesbeth Mol" userId="882d08f6ccbf8986" providerId="LiveId" clId="{91CE899C-E340-454C-A2A3-2748831BBA89}" dt="2023-09-10T14:59:41.685" v="221" actId="1076"/>
          <ac:spMkLst>
            <pc:docMk/>
            <pc:sldMk cId="3622161739" sldId="282"/>
            <ac:spMk id="2" creationId="{3D41C727-5449-41AA-2168-98F2B3DF20D7}"/>
          </ac:spMkLst>
        </pc:spChg>
      </pc:sldChg>
      <pc:sldChg chg="delSp modSp mod setBg">
        <pc:chgData name="Liesbeth Mol" userId="882d08f6ccbf8986" providerId="LiveId" clId="{91CE899C-E340-454C-A2A3-2748831BBA89}" dt="2023-09-10T15:01:27.848" v="230" actId="1076"/>
        <pc:sldMkLst>
          <pc:docMk/>
          <pc:sldMk cId="397525811" sldId="283"/>
        </pc:sldMkLst>
        <pc:spChg chg="mod">
          <ac:chgData name="Liesbeth Mol" userId="882d08f6ccbf8986" providerId="LiveId" clId="{91CE899C-E340-454C-A2A3-2748831BBA89}" dt="2023-09-10T15:01:27.848" v="230" actId="1076"/>
          <ac:spMkLst>
            <pc:docMk/>
            <pc:sldMk cId="397525811" sldId="283"/>
            <ac:spMk id="6" creationId="{AFDB2B6F-B593-1EBA-893F-51625F5FAC4E}"/>
          </ac:spMkLst>
        </pc:spChg>
        <pc:picChg chg="mod">
          <ac:chgData name="Liesbeth Mol" userId="882d08f6ccbf8986" providerId="LiveId" clId="{91CE899C-E340-454C-A2A3-2748831BBA89}" dt="2023-09-10T15:01:22.317" v="229" actId="1076"/>
          <ac:picMkLst>
            <pc:docMk/>
            <pc:sldMk cId="397525811" sldId="283"/>
            <ac:picMk id="3" creationId="{3467A26A-6F9D-0155-9F2A-E84D13C4C8F6}"/>
          </ac:picMkLst>
        </pc:picChg>
        <pc:picChg chg="del mod">
          <ac:chgData name="Liesbeth Mol" userId="882d08f6ccbf8986" providerId="LiveId" clId="{91CE899C-E340-454C-A2A3-2748831BBA89}" dt="2023-09-10T14:47:52.602" v="39" actId="478"/>
          <ac:picMkLst>
            <pc:docMk/>
            <pc:sldMk cId="397525811" sldId="283"/>
            <ac:picMk id="5" creationId="{CD2C231D-7059-2DF9-72DD-E3A151673C70}"/>
          </ac:picMkLst>
        </pc:picChg>
      </pc:sldChg>
      <pc:sldChg chg="delSp modSp mod">
        <pc:chgData name="Liesbeth Mol" userId="882d08f6ccbf8986" providerId="LiveId" clId="{91CE899C-E340-454C-A2A3-2748831BBA89}" dt="2023-09-10T14:48:00.752" v="40" actId="478"/>
        <pc:sldMkLst>
          <pc:docMk/>
          <pc:sldMk cId="1100782617" sldId="284"/>
        </pc:sldMkLst>
        <pc:picChg chg="mod">
          <ac:chgData name="Liesbeth Mol" userId="882d08f6ccbf8986" providerId="LiveId" clId="{91CE899C-E340-454C-A2A3-2748831BBA89}" dt="2023-09-10T14:47:31.448" v="36" actId="1076"/>
          <ac:picMkLst>
            <pc:docMk/>
            <pc:sldMk cId="1100782617" sldId="284"/>
            <ac:picMk id="2" creationId="{3930CE58-7BB7-0702-6168-F0DF3134A53A}"/>
          </ac:picMkLst>
        </pc:picChg>
        <pc:picChg chg="del mod">
          <ac:chgData name="Liesbeth Mol" userId="882d08f6ccbf8986" providerId="LiveId" clId="{91CE899C-E340-454C-A2A3-2748831BBA89}" dt="2023-09-10T14:48:00.752" v="40" actId="478"/>
          <ac:picMkLst>
            <pc:docMk/>
            <pc:sldMk cId="1100782617" sldId="284"/>
            <ac:picMk id="3" creationId="{02FB31ED-3425-5C84-FFC3-EE08B540EB24}"/>
          </ac:picMkLst>
        </pc:picChg>
      </pc:sldChg>
      <pc:sldChg chg="delSp modSp mod">
        <pc:chgData name="Liesbeth Mol" userId="882d08f6ccbf8986" providerId="LiveId" clId="{91CE899C-E340-454C-A2A3-2748831BBA89}" dt="2023-09-10T14:50:51.815" v="104" actId="1076"/>
        <pc:sldMkLst>
          <pc:docMk/>
          <pc:sldMk cId="3171258454" sldId="285"/>
        </pc:sldMkLst>
        <pc:picChg chg="del mod">
          <ac:chgData name="Liesbeth Mol" userId="882d08f6ccbf8986" providerId="LiveId" clId="{91CE899C-E340-454C-A2A3-2748831BBA89}" dt="2023-09-10T14:50:11.419" v="96" actId="478"/>
          <ac:picMkLst>
            <pc:docMk/>
            <pc:sldMk cId="3171258454" sldId="285"/>
            <ac:picMk id="2" creationId="{1BED7B32-92F4-30EE-EE59-54B3A8247844}"/>
          </ac:picMkLst>
        </pc:picChg>
        <pc:picChg chg="mod">
          <ac:chgData name="Liesbeth Mol" userId="882d08f6ccbf8986" providerId="LiveId" clId="{91CE899C-E340-454C-A2A3-2748831BBA89}" dt="2023-09-10T14:50:44.159" v="102" actId="1076"/>
          <ac:picMkLst>
            <pc:docMk/>
            <pc:sldMk cId="3171258454" sldId="285"/>
            <ac:picMk id="6" creationId="{65BEAE44-13F1-B391-1A1D-82589CCC596C}"/>
          </ac:picMkLst>
        </pc:picChg>
        <pc:picChg chg="mod">
          <ac:chgData name="Liesbeth Mol" userId="882d08f6ccbf8986" providerId="LiveId" clId="{91CE899C-E340-454C-A2A3-2748831BBA89}" dt="2023-09-10T14:50:51.815" v="104" actId="1076"/>
          <ac:picMkLst>
            <pc:docMk/>
            <pc:sldMk cId="3171258454" sldId="285"/>
            <ac:picMk id="10" creationId="{2D4B8E5A-59CC-0665-DF13-81F75D6328D4}"/>
          </ac:picMkLst>
        </pc:picChg>
        <pc:picChg chg="mod">
          <ac:chgData name="Liesbeth Mol" userId="882d08f6ccbf8986" providerId="LiveId" clId="{91CE899C-E340-454C-A2A3-2748831BBA89}" dt="2023-09-10T14:50:46.777" v="103" actId="1076"/>
          <ac:picMkLst>
            <pc:docMk/>
            <pc:sldMk cId="3171258454" sldId="285"/>
            <ac:picMk id="21" creationId="{D59EE543-67A4-4BF1-F42E-35B94023746F}"/>
          </ac:picMkLst>
        </pc:picChg>
        <pc:picChg chg="mod">
          <ac:chgData name="Liesbeth Mol" userId="882d08f6ccbf8986" providerId="LiveId" clId="{91CE899C-E340-454C-A2A3-2748831BBA89}" dt="2023-09-10T14:50:41.547" v="101" actId="1076"/>
          <ac:picMkLst>
            <pc:docMk/>
            <pc:sldMk cId="3171258454" sldId="285"/>
            <ac:picMk id="22" creationId="{9957C360-3456-E640-B079-DE50818EC361}"/>
          </ac:picMkLst>
        </pc:picChg>
      </pc:sldChg>
      <pc:sldChg chg="delSp modSp mod">
        <pc:chgData name="Liesbeth Mol" userId="882d08f6ccbf8986" providerId="LiveId" clId="{91CE899C-E340-454C-A2A3-2748831BBA89}" dt="2023-09-10T14:49:41.055" v="93" actId="1076"/>
        <pc:sldMkLst>
          <pc:docMk/>
          <pc:sldMk cId="874633624" sldId="286"/>
        </pc:sldMkLst>
        <pc:spChg chg="mod">
          <ac:chgData name="Liesbeth Mol" userId="882d08f6ccbf8986" providerId="LiveId" clId="{91CE899C-E340-454C-A2A3-2748831BBA89}" dt="2023-09-10T14:48:51.600" v="48" actId="122"/>
          <ac:spMkLst>
            <pc:docMk/>
            <pc:sldMk cId="874633624" sldId="286"/>
            <ac:spMk id="3" creationId="{C08C7A52-C5E4-C323-88CB-D43E8AC41C31}"/>
          </ac:spMkLst>
        </pc:spChg>
        <pc:spChg chg="mod">
          <ac:chgData name="Liesbeth Mol" userId="882d08f6ccbf8986" providerId="LiveId" clId="{91CE899C-E340-454C-A2A3-2748831BBA89}" dt="2023-09-10T14:49:09.733" v="54" actId="1038"/>
          <ac:spMkLst>
            <pc:docMk/>
            <pc:sldMk cId="874633624" sldId="286"/>
            <ac:spMk id="13" creationId="{D111844C-6D36-A262-E91F-139726A8136C}"/>
          </ac:spMkLst>
        </pc:spChg>
        <pc:picChg chg="del">
          <ac:chgData name="Liesbeth Mol" userId="882d08f6ccbf8986" providerId="LiveId" clId="{91CE899C-E340-454C-A2A3-2748831BBA89}" dt="2023-09-10T14:48:06.403" v="41" actId="478"/>
          <ac:picMkLst>
            <pc:docMk/>
            <pc:sldMk cId="874633624" sldId="286"/>
            <ac:picMk id="2" creationId="{1BED7B32-92F4-30EE-EE59-54B3A8247844}"/>
          </ac:picMkLst>
        </pc:picChg>
        <pc:picChg chg="mod">
          <ac:chgData name="Liesbeth Mol" userId="882d08f6ccbf8986" providerId="LiveId" clId="{91CE899C-E340-454C-A2A3-2748831BBA89}" dt="2023-09-10T14:49:29.371" v="80" actId="1036"/>
          <ac:picMkLst>
            <pc:docMk/>
            <pc:sldMk cId="874633624" sldId="286"/>
            <ac:picMk id="8" creationId="{FBACC56E-BE87-00A1-7FF9-D13B604615E6}"/>
          </ac:picMkLst>
        </pc:picChg>
        <pc:picChg chg="mod">
          <ac:chgData name="Liesbeth Mol" userId="882d08f6ccbf8986" providerId="LiveId" clId="{91CE899C-E340-454C-A2A3-2748831BBA89}" dt="2023-09-10T14:49:38.133" v="92" actId="1076"/>
          <ac:picMkLst>
            <pc:docMk/>
            <pc:sldMk cId="874633624" sldId="286"/>
            <ac:picMk id="9" creationId="{DB09146C-8C78-3B7D-5732-F949E15B4E3E}"/>
          </ac:picMkLst>
        </pc:picChg>
        <pc:picChg chg="mod">
          <ac:chgData name="Liesbeth Mol" userId="882d08f6ccbf8986" providerId="LiveId" clId="{91CE899C-E340-454C-A2A3-2748831BBA89}" dt="2023-09-10T14:49:19.587" v="65" actId="1035"/>
          <ac:picMkLst>
            <pc:docMk/>
            <pc:sldMk cId="874633624" sldId="286"/>
            <ac:picMk id="11" creationId="{67BC30A1-A51F-8F7E-F57D-663433EB277D}"/>
          </ac:picMkLst>
        </pc:picChg>
        <pc:picChg chg="mod">
          <ac:chgData name="Liesbeth Mol" userId="882d08f6ccbf8986" providerId="LiveId" clId="{91CE899C-E340-454C-A2A3-2748831BBA89}" dt="2023-09-10T14:49:41.055" v="93" actId="1076"/>
          <ac:picMkLst>
            <pc:docMk/>
            <pc:sldMk cId="874633624" sldId="286"/>
            <ac:picMk id="14" creationId="{B45BD657-736B-1F1C-D2FB-45A2A8433674}"/>
          </ac:picMkLst>
        </pc:picChg>
      </pc:sldChg>
      <pc:sldChg chg="modSp mod">
        <pc:chgData name="Liesbeth Mol" userId="882d08f6ccbf8986" providerId="LiveId" clId="{91CE899C-E340-454C-A2A3-2748831BBA89}" dt="2023-09-10T14:51:08.919" v="105" actId="1076"/>
        <pc:sldMkLst>
          <pc:docMk/>
          <pc:sldMk cId="2816818336" sldId="287"/>
        </pc:sldMkLst>
        <pc:spChg chg="mod">
          <ac:chgData name="Liesbeth Mol" userId="882d08f6ccbf8986" providerId="LiveId" clId="{91CE899C-E340-454C-A2A3-2748831BBA89}" dt="2023-09-10T14:51:08.919" v="105" actId="1076"/>
          <ac:spMkLst>
            <pc:docMk/>
            <pc:sldMk cId="2816818336" sldId="287"/>
            <ac:spMk id="5" creationId="{4E740575-B477-0CFE-C864-EBEF11BC9968}"/>
          </ac:spMkLst>
        </pc:spChg>
      </pc:sldChg>
      <pc:sldChg chg="delSp mod">
        <pc:chgData name="Liesbeth Mol" userId="882d08f6ccbf8986" providerId="LiveId" clId="{91CE899C-E340-454C-A2A3-2748831BBA89}" dt="2023-09-10T14:53:16.463" v="144" actId="478"/>
        <pc:sldMkLst>
          <pc:docMk/>
          <pc:sldMk cId="3047749867" sldId="288"/>
        </pc:sldMkLst>
        <pc:picChg chg="del">
          <ac:chgData name="Liesbeth Mol" userId="882d08f6ccbf8986" providerId="LiveId" clId="{91CE899C-E340-454C-A2A3-2748831BBA89}" dt="2023-09-10T14:53:16.463" v="144" actId="478"/>
          <ac:picMkLst>
            <pc:docMk/>
            <pc:sldMk cId="3047749867" sldId="288"/>
            <ac:picMk id="13" creationId="{B16C2469-3F92-6AAB-0D8C-A258817F5B87}"/>
          </ac:picMkLst>
        </pc:picChg>
      </pc:sldChg>
      <pc:sldChg chg="modSp mod">
        <pc:chgData name="Liesbeth Mol" userId="882d08f6ccbf8986" providerId="LiveId" clId="{91CE899C-E340-454C-A2A3-2748831BBA89}" dt="2023-09-10T14:52:57.603" v="143" actId="1036"/>
        <pc:sldMkLst>
          <pc:docMk/>
          <pc:sldMk cId="1618733697" sldId="291"/>
        </pc:sldMkLst>
        <pc:spChg chg="mod">
          <ac:chgData name="Liesbeth Mol" userId="882d08f6ccbf8986" providerId="LiveId" clId="{91CE899C-E340-454C-A2A3-2748831BBA89}" dt="2023-09-10T14:52:42.643" v="136" actId="1038"/>
          <ac:spMkLst>
            <pc:docMk/>
            <pc:sldMk cId="1618733697" sldId="291"/>
            <ac:spMk id="5" creationId="{441D296F-4F9B-3ED2-1725-6FB757CB943A}"/>
          </ac:spMkLst>
        </pc:spChg>
        <pc:spChg chg="mod">
          <ac:chgData name="Liesbeth Mol" userId="882d08f6ccbf8986" providerId="LiveId" clId="{91CE899C-E340-454C-A2A3-2748831BBA89}" dt="2023-09-10T14:52:33.516" v="128" actId="403"/>
          <ac:spMkLst>
            <pc:docMk/>
            <pc:sldMk cId="1618733697" sldId="291"/>
            <ac:spMk id="6" creationId="{75E7C545-A27F-9743-0354-B9261E00855F}"/>
          </ac:spMkLst>
        </pc:spChg>
        <pc:spChg chg="mod">
          <ac:chgData name="Liesbeth Mol" userId="882d08f6ccbf8986" providerId="LiveId" clId="{91CE899C-E340-454C-A2A3-2748831BBA89}" dt="2023-09-10T14:52:57.603" v="143" actId="1036"/>
          <ac:spMkLst>
            <pc:docMk/>
            <pc:sldMk cId="1618733697" sldId="291"/>
            <ac:spMk id="7" creationId="{C00768AE-AA87-94A6-337D-38C305746B3C}"/>
          </ac:spMkLst>
        </pc:spChg>
      </pc:sldChg>
      <pc:sldChg chg="addSp delSp modSp new mod setBg">
        <pc:chgData name="Liesbeth Mol" userId="882d08f6ccbf8986" providerId="LiveId" clId="{91CE899C-E340-454C-A2A3-2748831BBA89}" dt="2023-09-10T15:00:27.977" v="227"/>
        <pc:sldMkLst>
          <pc:docMk/>
          <pc:sldMk cId="3967112301" sldId="294"/>
        </pc:sldMkLst>
        <pc:spChg chg="add mod ord">
          <ac:chgData name="Liesbeth Mol" userId="882d08f6ccbf8986" providerId="LiveId" clId="{91CE899C-E340-454C-A2A3-2748831BBA89}" dt="2023-09-10T15:00:04.790" v="225" actId="403"/>
          <ac:spMkLst>
            <pc:docMk/>
            <pc:sldMk cId="3967112301" sldId="294"/>
            <ac:spMk id="4" creationId="{9C8E6E6D-EC83-2E51-CF2F-F50A6623BFBC}"/>
          </ac:spMkLst>
        </pc:spChg>
        <pc:spChg chg="add del">
          <ac:chgData name="Liesbeth Mol" userId="882d08f6ccbf8986" providerId="LiveId" clId="{91CE899C-E340-454C-A2A3-2748831BBA89}" dt="2023-09-10T14:46:27.648" v="28" actId="26606"/>
          <ac:spMkLst>
            <pc:docMk/>
            <pc:sldMk cId="3967112301" sldId="294"/>
            <ac:spMk id="9" creationId="{06DA9DF9-31F7-4056-B42E-878CC92417B8}"/>
          </ac:spMkLst>
        </pc:spChg>
        <pc:spChg chg="add">
          <ac:chgData name="Liesbeth Mol" userId="882d08f6ccbf8986" providerId="LiveId" clId="{91CE899C-E340-454C-A2A3-2748831BBA89}" dt="2023-09-10T14:46:27.648" v="28" actId="26606"/>
          <ac:spMkLst>
            <pc:docMk/>
            <pc:sldMk cId="3967112301" sldId="294"/>
            <ac:spMk id="14" creationId="{0A597D97-203B-498B-95D3-E90DC961039F}"/>
          </ac:spMkLst>
        </pc:spChg>
        <pc:spChg chg="add">
          <ac:chgData name="Liesbeth Mol" userId="882d08f6ccbf8986" providerId="LiveId" clId="{91CE899C-E340-454C-A2A3-2748831BBA89}" dt="2023-09-10T14:46:27.648" v="28" actId="26606"/>
          <ac:spMkLst>
            <pc:docMk/>
            <pc:sldMk cId="3967112301" sldId="294"/>
            <ac:spMk id="16" creationId="{6A6EF10E-DF41-4BD3-8EB4-6F646531DC26}"/>
          </ac:spMkLst>
        </pc:spChg>
        <pc:picChg chg="add mod ord">
          <ac:chgData name="Liesbeth Mol" userId="882d08f6ccbf8986" providerId="LiveId" clId="{91CE899C-E340-454C-A2A3-2748831BBA89}" dt="2023-09-10T14:46:27.648" v="28" actId="26606"/>
          <ac:picMkLst>
            <pc:docMk/>
            <pc:sldMk cId="3967112301" sldId="294"/>
            <ac:picMk id="3" creationId="{E1F7B934-79D3-59D9-B039-4D061A329812}"/>
          </ac:picMkLst>
        </pc:picChg>
        <pc:picChg chg="add mod">
          <ac:chgData name="Liesbeth Mol" userId="882d08f6ccbf8986" providerId="LiveId" clId="{91CE899C-E340-454C-A2A3-2748831BBA89}" dt="2023-09-10T14:46:27.648" v="28" actId="26606"/>
          <ac:picMkLst>
            <pc:docMk/>
            <pc:sldMk cId="3967112301" sldId="294"/>
            <ac:picMk id="6" creationId="{65AEA15D-C9B4-1342-EA53-F9131B5BF5F9}"/>
          </ac:picMkLst>
        </pc:picChg>
      </pc:sldChg>
      <pc:sldMasterChg chg="setBg modSldLayout">
        <pc:chgData name="Liesbeth Mol" userId="882d08f6ccbf8986" providerId="LiveId" clId="{91CE899C-E340-454C-A2A3-2748831BBA89}" dt="2023-09-10T14:47:10.055" v="33"/>
        <pc:sldMasterMkLst>
          <pc:docMk/>
          <pc:sldMasterMk cId="3317147415" sldId="2147483648"/>
        </pc:sldMasterMkLst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1838744212" sldId="2147483649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3553117115" sldId="2147483650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170286741" sldId="2147483651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729815071" sldId="2147483652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1014648692" sldId="2147483653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246367971" sldId="2147483654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3703940528" sldId="2147483655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3810849429" sldId="2147483656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3769001004" sldId="2147483657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2536705594" sldId="2147483658"/>
          </pc:sldLayoutMkLst>
        </pc:sldLayoutChg>
        <pc:sldLayoutChg chg="setBg">
          <pc:chgData name="Liesbeth Mol" userId="882d08f6ccbf8986" providerId="LiveId" clId="{91CE899C-E340-454C-A2A3-2748831BBA89}" dt="2023-09-10T14:47:10.055" v="33"/>
          <pc:sldLayoutMkLst>
            <pc:docMk/>
            <pc:sldMasterMk cId="3317147415" sldId="2147483648"/>
            <pc:sldLayoutMk cId="313617996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FC97D-8A2B-485B-AD7D-EA9182E05C48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A588A-BB6B-465C-8C96-FA02AB15FD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13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71927-A923-8BF9-6587-29DDF3B2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4EC644-6EAC-1518-687C-00267A759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A3AE8A-DF1A-C547-4D13-C0F89014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5265BB-F02E-8CFD-09F7-D2F3F4CF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ED74C9-87AB-E61C-57E5-8919A164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74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92B5F-9284-F128-D46B-7960193E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E92863D-D056-4C13-45A1-75C3B9000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A88C31-3D13-00D2-B83E-B2513AED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F754D-514A-8359-41DF-11B692A7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05745E-7F8E-A3A9-53F0-32947376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70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331001-6F98-EF8B-33F8-8EE5D2F22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1A5FDB-9E37-E78A-9A18-216ABEB44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4EE7E8-960F-DE9E-9AAA-7905DCF3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B74AFF-93BA-0A6A-8E59-005BDCAE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7A48E3-0C23-99BF-3285-EE68FDC0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17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00033-B35C-1DB8-8F4A-BAE1B913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FB1278-CCD7-3DC8-246C-D72332EAE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B025D7-9863-BCC7-3575-B9E60077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A06C7E-42B7-536C-55B5-3F508F25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A092E0-B4AD-082D-8F7F-6EB628EC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11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CC5F5-5368-44CF-9B39-481AEFB0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B63C46-2BC1-8E14-6252-E512ECB1A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55420D-F3B6-5A0E-3603-21F1E2300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F37495-5602-0779-3278-75D8D3A1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90F15B-CFDC-29A6-650C-412C8508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8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741AF-D463-3DD9-2197-31BA55F1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A0D669-DC66-FA21-E8DA-5C79E5713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85B05E-734E-53A2-CCE3-64768CA48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0C41CE-0013-E98E-00C7-F90DE5D0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420A99-C246-9E32-C65E-62FE05DA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A54BE1-CECC-6122-F1DD-E370CC2D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81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DA117-B9D7-96EA-6B51-D063243F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48E259-C7EF-868F-3EAA-151C76161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F12398-85A5-489E-6F52-02CE78B7B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D7308C2-3878-8909-F72F-B7373AB9A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6060B2-677D-30C9-B1D3-C875439D3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2911F76-7FD3-FC13-8C52-FE7508E3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1470F9C-B238-2607-19A8-2792EBA3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02F747F-863B-70FA-9879-50FA6E7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6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84F27-6D82-500C-B51D-33C5C49E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5A9FEA-478A-8A98-4D93-3A4B10F1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CE5699-D3C7-C20B-28BA-77BBEE20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F0AC31-C7B4-7919-E1B1-67657C2B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6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92F0A4-40D7-2FC5-E7C8-79AAB293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7A02B4-B010-DA17-55D0-0B422598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1BB2D2-63CE-55F2-EABD-BF2E10A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94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66B90-CCC5-CD9E-5678-492386A8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5F14FE-104A-55FF-E8DB-24E2260B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BEEC9-5D9B-BCC5-F569-1C0B006A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FFFCCC-2F0F-BD4D-7C17-E33CFD3F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37F0EC-5AD0-8386-3B21-E70F1B5F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697B03-E815-A53B-C6C5-B6E29878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84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CDAD0-1295-B702-FC04-9905B0AB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BB5833A-B740-7177-51CB-9B98BC1E8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4C5F6C-DAC8-3A4A-70A4-453A79FA9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AB9D97-61EE-EC43-F9D8-7089A3B6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B3FA1A-E547-459C-D252-96B53F1C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01E441-EBA5-2B88-ADBD-D624FBC5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00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4DE1A2-1F5E-F521-9797-BDE3689C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287D61-8D18-80BD-14B1-6535F85D3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C735C-02BD-6264-842E-B36F3AB3B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3EFCE6-C83E-AD5F-AB22-627234B7C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FC1DF7-A51C-CE94-4A04-78A5FED3A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14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2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30.jpg"/><Relationship Id="rId4" Type="http://schemas.openxmlformats.org/officeDocument/2006/relationships/image" Target="../media/image26.pn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zSNnqRHW9ZQ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pike.legoeducation.com/" TargetMode="Externa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slide" Target="slide1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hyperlink" Target="https://youtu.be/kmBWTdiekcg?si=PBfiKa5Jd3IzjPr0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ooltv.nl/item/de-driehoek-driehoeken-zijn-overa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youtube.com/watch?v=XggxeuFDa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3048" y="-67733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" descr="Afbeelding met kunst, geel, verven, Schilderverf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4340" r="22297" b="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Afbeelding met tekening, verven, schets, hangbrug&#10;&#10;Automatisch gegenereerde beschrijving">
            <a:extLst>
              <a:ext uri="{FF2B5EF4-FFF2-40B4-BE49-F238E27FC236}">
                <a16:creationId xmlns:a16="http://schemas.microsoft.com/office/drawing/2014/main" id="{FD352C95-955E-5289-D1BD-C031CC9B5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8260" r="1782" b="28954"/>
          <a:stretch>
            <a:fillRect/>
          </a:stretch>
        </p:blipFill>
        <p:spPr>
          <a:xfrm>
            <a:off x="250325" y="2461750"/>
            <a:ext cx="4508855" cy="1934500"/>
          </a:xfrm>
          <a:custGeom>
            <a:avLst/>
            <a:gdLst/>
            <a:ahLst/>
            <a:cxnLst/>
            <a:rect l="l" t="t" r="r" b="b"/>
            <a:pathLst>
              <a:path w="10035977" h="4305881">
                <a:moveTo>
                  <a:pt x="624687" y="1787300"/>
                </a:moveTo>
                <a:lnTo>
                  <a:pt x="624687" y="3396118"/>
                </a:lnTo>
                <a:lnTo>
                  <a:pt x="745186" y="3396118"/>
                </a:lnTo>
                <a:cubicBezTo>
                  <a:pt x="786320" y="3396118"/>
                  <a:pt x="821554" y="3381432"/>
                  <a:pt x="850888" y="3352059"/>
                </a:cubicBezTo>
                <a:cubicBezTo>
                  <a:pt x="880222" y="3322687"/>
                  <a:pt x="894889" y="3287395"/>
                  <a:pt x="894889" y="3246183"/>
                </a:cubicBezTo>
                <a:lnTo>
                  <a:pt x="894889" y="1937236"/>
                </a:lnTo>
                <a:cubicBezTo>
                  <a:pt x="894889" y="1896540"/>
                  <a:pt x="880093" y="1861377"/>
                  <a:pt x="850501" y="1831747"/>
                </a:cubicBezTo>
                <a:cubicBezTo>
                  <a:pt x="820909" y="1802116"/>
                  <a:pt x="785804" y="1787300"/>
                  <a:pt x="745186" y="1787300"/>
                </a:cubicBezTo>
                <a:close/>
                <a:moveTo>
                  <a:pt x="6408418" y="1070893"/>
                </a:moveTo>
                <a:cubicBezTo>
                  <a:pt x="6347814" y="1070893"/>
                  <a:pt x="6317512" y="1117579"/>
                  <a:pt x="6317512" y="1210952"/>
                </a:cubicBezTo>
                <a:lnTo>
                  <a:pt x="6317512" y="3221355"/>
                </a:lnTo>
                <a:cubicBezTo>
                  <a:pt x="6317512" y="3314727"/>
                  <a:pt x="6347814" y="3361413"/>
                  <a:pt x="6408418" y="3361413"/>
                </a:cubicBezTo>
                <a:cubicBezTo>
                  <a:pt x="6457454" y="3361413"/>
                  <a:pt x="6500693" y="3342654"/>
                  <a:pt x="6538135" y="3305134"/>
                </a:cubicBezTo>
                <a:lnTo>
                  <a:pt x="6538135" y="1127946"/>
                </a:lnTo>
                <a:cubicBezTo>
                  <a:pt x="6500177" y="1089911"/>
                  <a:pt x="6456937" y="1070893"/>
                  <a:pt x="6408418" y="1070893"/>
                </a:cubicBezTo>
                <a:close/>
                <a:moveTo>
                  <a:pt x="4979668" y="1070893"/>
                </a:moveTo>
                <a:cubicBezTo>
                  <a:pt x="4919064" y="1070893"/>
                  <a:pt x="4888762" y="1117579"/>
                  <a:pt x="4888762" y="1210952"/>
                </a:cubicBezTo>
                <a:lnTo>
                  <a:pt x="4888762" y="3221355"/>
                </a:lnTo>
                <a:cubicBezTo>
                  <a:pt x="4888762" y="3314727"/>
                  <a:pt x="4919064" y="3361413"/>
                  <a:pt x="4979668" y="3361413"/>
                </a:cubicBezTo>
                <a:cubicBezTo>
                  <a:pt x="5028704" y="3361413"/>
                  <a:pt x="5071943" y="3342654"/>
                  <a:pt x="5109385" y="3305134"/>
                </a:cubicBezTo>
                <a:lnTo>
                  <a:pt x="5109385" y="1127946"/>
                </a:lnTo>
                <a:cubicBezTo>
                  <a:pt x="5071427" y="1089911"/>
                  <a:pt x="5028188" y="1070893"/>
                  <a:pt x="4979668" y="1070893"/>
                </a:cubicBezTo>
                <a:close/>
                <a:moveTo>
                  <a:pt x="7863971" y="1060977"/>
                </a:moveTo>
                <a:cubicBezTo>
                  <a:pt x="7782193" y="1060977"/>
                  <a:pt x="7741303" y="1110956"/>
                  <a:pt x="7741303" y="1210913"/>
                </a:cubicBezTo>
                <a:lnTo>
                  <a:pt x="7741303" y="2141785"/>
                </a:lnTo>
                <a:lnTo>
                  <a:pt x="7986716" y="2141785"/>
                </a:lnTo>
                <a:lnTo>
                  <a:pt x="7986716" y="1210913"/>
                </a:lnTo>
                <a:cubicBezTo>
                  <a:pt x="7986716" y="1110956"/>
                  <a:pt x="7945801" y="1060977"/>
                  <a:pt x="7863971" y="1060977"/>
                </a:cubicBezTo>
                <a:close/>
                <a:moveTo>
                  <a:pt x="2846021" y="897369"/>
                </a:moveTo>
                <a:lnTo>
                  <a:pt x="3460793" y="897369"/>
                </a:lnTo>
                <a:lnTo>
                  <a:pt x="3460793" y="3270972"/>
                </a:lnTo>
                <a:cubicBezTo>
                  <a:pt x="3460793" y="3364319"/>
                  <a:pt x="3491896" y="3410992"/>
                  <a:pt x="3554101" y="3410992"/>
                </a:cubicBezTo>
                <a:cubicBezTo>
                  <a:pt x="3601536" y="3410992"/>
                  <a:pt x="3643974" y="3392232"/>
                  <a:pt x="3681417" y="3354713"/>
                </a:cubicBezTo>
                <a:lnTo>
                  <a:pt x="3681417" y="1085766"/>
                </a:lnTo>
                <a:lnTo>
                  <a:pt x="3557471" y="1085766"/>
                </a:lnTo>
                <a:lnTo>
                  <a:pt x="3557471" y="897369"/>
                </a:lnTo>
                <a:lnTo>
                  <a:pt x="4172242" y="897369"/>
                </a:lnTo>
                <a:lnTo>
                  <a:pt x="4172242" y="3396118"/>
                </a:lnTo>
                <a:lnTo>
                  <a:pt x="4296188" y="3396118"/>
                </a:lnTo>
                <a:lnTo>
                  <a:pt x="4296188" y="3584516"/>
                </a:lnTo>
                <a:lnTo>
                  <a:pt x="3681417" y="3584516"/>
                </a:lnTo>
                <a:lnTo>
                  <a:pt x="3681417" y="3515106"/>
                </a:lnTo>
                <a:cubicBezTo>
                  <a:pt x="3654871" y="3577906"/>
                  <a:pt x="3575895" y="3609305"/>
                  <a:pt x="3444486" y="3609305"/>
                </a:cubicBezTo>
                <a:cubicBezTo>
                  <a:pt x="3128140" y="3609305"/>
                  <a:pt x="2969967" y="3440429"/>
                  <a:pt x="2969967" y="3102677"/>
                </a:cubicBezTo>
                <a:lnTo>
                  <a:pt x="2969967" y="1085766"/>
                </a:lnTo>
                <a:lnTo>
                  <a:pt x="2846021" y="1085766"/>
                </a:lnTo>
                <a:close/>
                <a:moveTo>
                  <a:pt x="9437474" y="872579"/>
                </a:moveTo>
                <a:cubicBezTo>
                  <a:pt x="9753845" y="872579"/>
                  <a:pt x="9912031" y="1041456"/>
                  <a:pt x="9912031" y="1379208"/>
                </a:cubicBezTo>
                <a:lnTo>
                  <a:pt x="9912031" y="3396118"/>
                </a:lnTo>
                <a:lnTo>
                  <a:pt x="10035977" y="3396118"/>
                </a:lnTo>
                <a:lnTo>
                  <a:pt x="10035977" y="3584516"/>
                </a:lnTo>
                <a:lnTo>
                  <a:pt x="9423684" y="3584516"/>
                </a:lnTo>
                <a:lnTo>
                  <a:pt x="9423684" y="1210913"/>
                </a:lnTo>
                <a:cubicBezTo>
                  <a:pt x="9423684" y="1117566"/>
                  <a:pt x="9391742" y="1070893"/>
                  <a:pt x="9327858" y="1070893"/>
                </a:cubicBezTo>
                <a:cubicBezTo>
                  <a:pt x="9279985" y="1070893"/>
                  <a:pt x="9237558" y="1089407"/>
                  <a:pt x="9200581" y="1126436"/>
                </a:cubicBezTo>
                <a:lnTo>
                  <a:pt x="9200581" y="3396118"/>
                </a:lnTo>
                <a:lnTo>
                  <a:pt x="9324527" y="3396118"/>
                </a:lnTo>
                <a:lnTo>
                  <a:pt x="9324527" y="3584516"/>
                </a:lnTo>
                <a:lnTo>
                  <a:pt x="8585810" y="3584516"/>
                </a:lnTo>
                <a:lnTo>
                  <a:pt x="8585810" y="3396118"/>
                </a:lnTo>
                <a:lnTo>
                  <a:pt x="8712235" y="3396118"/>
                </a:lnTo>
                <a:lnTo>
                  <a:pt x="8712235" y="1085766"/>
                </a:lnTo>
                <a:lnTo>
                  <a:pt x="8585810" y="1085766"/>
                </a:lnTo>
                <a:lnTo>
                  <a:pt x="8585810" y="897369"/>
                </a:lnTo>
                <a:lnTo>
                  <a:pt x="9200581" y="897369"/>
                </a:lnTo>
                <a:lnTo>
                  <a:pt x="9200581" y="966778"/>
                </a:lnTo>
                <a:cubicBezTo>
                  <a:pt x="9226610" y="903979"/>
                  <a:pt x="9305574" y="872579"/>
                  <a:pt x="9437474" y="872579"/>
                </a:cubicBezTo>
                <a:close/>
                <a:moveTo>
                  <a:pt x="7863971" y="872579"/>
                </a:moveTo>
                <a:cubicBezTo>
                  <a:pt x="8039303" y="872579"/>
                  <a:pt x="8185398" y="926651"/>
                  <a:pt x="8302255" y="1034793"/>
                </a:cubicBezTo>
                <a:cubicBezTo>
                  <a:pt x="8419113" y="1142936"/>
                  <a:pt x="8477542" y="1274694"/>
                  <a:pt x="8477542" y="1430065"/>
                </a:cubicBezTo>
                <a:lnTo>
                  <a:pt x="8477542" y="2330183"/>
                </a:lnTo>
                <a:lnTo>
                  <a:pt x="7741303" y="2330183"/>
                </a:lnTo>
                <a:lnTo>
                  <a:pt x="7741303" y="3270972"/>
                </a:lnTo>
                <a:cubicBezTo>
                  <a:pt x="7741303" y="3370929"/>
                  <a:pt x="7782193" y="3420908"/>
                  <a:pt x="7863971" y="3420908"/>
                </a:cubicBezTo>
                <a:cubicBezTo>
                  <a:pt x="7945801" y="3420908"/>
                  <a:pt x="7986716" y="3371032"/>
                  <a:pt x="7986716" y="3271282"/>
                </a:cubicBezTo>
                <a:lnTo>
                  <a:pt x="7986716" y="2694584"/>
                </a:lnTo>
                <a:lnTo>
                  <a:pt x="8477542" y="2694584"/>
                </a:lnTo>
                <a:lnTo>
                  <a:pt x="8477542" y="3052440"/>
                </a:lnTo>
                <a:cubicBezTo>
                  <a:pt x="8477542" y="3208895"/>
                  <a:pt x="8419391" y="3340821"/>
                  <a:pt x="8303088" y="3448215"/>
                </a:cubicBezTo>
                <a:cubicBezTo>
                  <a:pt x="8186786" y="3555609"/>
                  <a:pt x="8040414" y="3609305"/>
                  <a:pt x="7863971" y="3609305"/>
                </a:cubicBezTo>
                <a:cubicBezTo>
                  <a:pt x="7688226" y="3609305"/>
                  <a:pt x="7542041" y="3555796"/>
                  <a:pt x="7425416" y="3448776"/>
                </a:cubicBezTo>
                <a:cubicBezTo>
                  <a:pt x="7308791" y="3341757"/>
                  <a:pt x="7250477" y="3209386"/>
                  <a:pt x="7250477" y="3051665"/>
                </a:cubicBezTo>
                <a:lnTo>
                  <a:pt x="7250477" y="1430220"/>
                </a:lnTo>
                <a:cubicBezTo>
                  <a:pt x="7250477" y="1273015"/>
                  <a:pt x="7308926" y="1140774"/>
                  <a:pt x="7425822" y="1033496"/>
                </a:cubicBezTo>
                <a:cubicBezTo>
                  <a:pt x="7542719" y="926218"/>
                  <a:pt x="7688768" y="872579"/>
                  <a:pt x="7863971" y="872579"/>
                </a:cubicBezTo>
                <a:close/>
                <a:moveTo>
                  <a:pt x="6298765" y="872579"/>
                </a:moveTo>
                <a:cubicBezTo>
                  <a:pt x="6431206" y="872579"/>
                  <a:pt x="6510996" y="903979"/>
                  <a:pt x="6538135" y="966778"/>
                </a:cubicBezTo>
                <a:lnTo>
                  <a:pt x="6538135" y="897369"/>
                </a:lnTo>
                <a:lnTo>
                  <a:pt x="7152907" y="897369"/>
                </a:lnTo>
                <a:lnTo>
                  <a:pt x="7152907" y="1085766"/>
                </a:lnTo>
                <a:lnTo>
                  <a:pt x="7028961" y="1085766"/>
                </a:lnTo>
                <a:lnTo>
                  <a:pt x="7028961" y="3748357"/>
                </a:lnTo>
                <a:cubicBezTo>
                  <a:pt x="7028961" y="3904116"/>
                  <a:pt x="6973656" y="4035976"/>
                  <a:pt x="6863048" y="4143938"/>
                </a:cubicBezTo>
                <a:cubicBezTo>
                  <a:pt x="6752439" y="4251900"/>
                  <a:pt x="6609791" y="4305881"/>
                  <a:pt x="6435106" y="4305881"/>
                </a:cubicBezTo>
                <a:cubicBezTo>
                  <a:pt x="6271471" y="4305881"/>
                  <a:pt x="6129158" y="4251597"/>
                  <a:pt x="6008170" y="4143028"/>
                </a:cubicBezTo>
                <a:cubicBezTo>
                  <a:pt x="5887180" y="4034460"/>
                  <a:pt x="5826686" y="3903032"/>
                  <a:pt x="5826686" y="3748744"/>
                </a:cubicBezTo>
                <a:lnTo>
                  <a:pt x="5826686" y="3609305"/>
                </a:lnTo>
                <a:lnTo>
                  <a:pt x="6317512" y="3609305"/>
                </a:lnTo>
                <a:lnTo>
                  <a:pt x="6317512" y="3967664"/>
                </a:lnTo>
                <a:cubicBezTo>
                  <a:pt x="6317512" y="4067544"/>
                  <a:pt x="6356696" y="4117484"/>
                  <a:pt x="6435067" y="4117484"/>
                </a:cubicBezTo>
                <a:cubicBezTo>
                  <a:pt x="6503779" y="4117484"/>
                  <a:pt x="6538135" y="4067570"/>
                  <a:pt x="6538135" y="3967742"/>
                </a:cubicBezTo>
                <a:lnTo>
                  <a:pt x="6538135" y="3465528"/>
                </a:lnTo>
                <a:cubicBezTo>
                  <a:pt x="6511590" y="3528328"/>
                  <a:pt x="6431800" y="3559727"/>
                  <a:pt x="6298765" y="3559727"/>
                </a:cubicBezTo>
                <a:cubicBezTo>
                  <a:pt x="5984046" y="3559727"/>
                  <a:pt x="5826686" y="3390115"/>
                  <a:pt x="5826686" y="3050890"/>
                </a:cubicBezTo>
                <a:lnTo>
                  <a:pt x="5826686" y="1379015"/>
                </a:lnTo>
                <a:cubicBezTo>
                  <a:pt x="5826686" y="1041391"/>
                  <a:pt x="5984045" y="872579"/>
                  <a:pt x="6298765" y="872579"/>
                </a:cubicBezTo>
                <a:close/>
                <a:moveTo>
                  <a:pt x="4870015" y="872579"/>
                </a:moveTo>
                <a:cubicBezTo>
                  <a:pt x="5002456" y="872579"/>
                  <a:pt x="5082246" y="903979"/>
                  <a:pt x="5109385" y="966778"/>
                </a:cubicBezTo>
                <a:lnTo>
                  <a:pt x="5109385" y="897369"/>
                </a:lnTo>
                <a:lnTo>
                  <a:pt x="5724157" y="897369"/>
                </a:lnTo>
                <a:lnTo>
                  <a:pt x="5724157" y="1085766"/>
                </a:lnTo>
                <a:lnTo>
                  <a:pt x="5600211" y="1085766"/>
                </a:lnTo>
                <a:lnTo>
                  <a:pt x="5600211" y="3748357"/>
                </a:lnTo>
                <a:cubicBezTo>
                  <a:pt x="5600211" y="3904116"/>
                  <a:pt x="5544907" y="4035976"/>
                  <a:pt x="5434297" y="4143938"/>
                </a:cubicBezTo>
                <a:cubicBezTo>
                  <a:pt x="5323689" y="4251900"/>
                  <a:pt x="5181041" y="4305881"/>
                  <a:pt x="5006355" y="4305881"/>
                </a:cubicBezTo>
                <a:cubicBezTo>
                  <a:pt x="4842721" y="4305881"/>
                  <a:pt x="4700409" y="4251597"/>
                  <a:pt x="4579419" y="4143028"/>
                </a:cubicBezTo>
                <a:cubicBezTo>
                  <a:pt x="4458430" y="4034460"/>
                  <a:pt x="4397936" y="3903032"/>
                  <a:pt x="4397936" y="3748744"/>
                </a:cubicBezTo>
                <a:lnTo>
                  <a:pt x="4397936" y="3609305"/>
                </a:lnTo>
                <a:lnTo>
                  <a:pt x="4888762" y="3609305"/>
                </a:lnTo>
                <a:lnTo>
                  <a:pt x="4888762" y="3967664"/>
                </a:lnTo>
                <a:cubicBezTo>
                  <a:pt x="4888762" y="4067544"/>
                  <a:pt x="4927946" y="4117484"/>
                  <a:pt x="5006317" y="4117484"/>
                </a:cubicBezTo>
                <a:cubicBezTo>
                  <a:pt x="5075029" y="4117484"/>
                  <a:pt x="5109385" y="4067570"/>
                  <a:pt x="5109385" y="3967742"/>
                </a:cubicBezTo>
                <a:lnTo>
                  <a:pt x="5109385" y="3465528"/>
                </a:lnTo>
                <a:cubicBezTo>
                  <a:pt x="5082840" y="3528328"/>
                  <a:pt x="5003050" y="3559727"/>
                  <a:pt x="4870015" y="3559727"/>
                </a:cubicBezTo>
                <a:cubicBezTo>
                  <a:pt x="4555295" y="3559727"/>
                  <a:pt x="4397936" y="3390115"/>
                  <a:pt x="4397936" y="3050890"/>
                </a:cubicBezTo>
                <a:lnTo>
                  <a:pt x="4397936" y="1379015"/>
                </a:lnTo>
                <a:cubicBezTo>
                  <a:pt x="4397936" y="1041391"/>
                  <a:pt x="4555295" y="872579"/>
                  <a:pt x="4870015" y="872579"/>
                </a:cubicBezTo>
                <a:close/>
                <a:moveTo>
                  <a:pt x="2373984" y="872579"/>
                </a:moveTo>
                <a:cubicBezTo>
                  <a:pt x="2667297" y="872579"/>
                  <a:pt x="2813953" y="1041210"/>
                  <a:pt x="2813953" y="1378472"/>
                </a:cubicBezTo>
                <a:lnTo>
                  <a:pt x="2813953" y="1787300"/>
                </a:lnTo>
                <a:lnTo>
                  <a:pt x="2323128" y="1787300"/>
                </a:lnTo>
                <a:lnTo>
                  <a:pt x="2323128" y="1210720"/>
                </a:lnTo>
                <a:cubicBezTo>
                  <a:pt x="2323128" y="1117501"/>
                  <a:pt x="2300236" y="1070893"/>
                  <a:pt x="2254454" y="1070893"/>
                </a:cubicBezTo>
                <a:cubicBezTo>
                  <a:pt x="2219077" y="1070893"/>
                  <a:pt x="2184953" y="1088981"/>
                  <a:pt x="2152082" y="1125158"/>
                </a:cubicBezTo>
                <a:lnTo>
                  <a:pt x="2152082" y="3396118"/>
                </a:lnTo>
                <a:lnTo>
                  <a:pt x="2278507" y="3396118"/>
                </a:lnTo>
                <a:lnTo>
                  <a:pt x="2278507" y="3584516"/>
                </a:lnTo>
                <a:lnTo>
                  <a:pt x="1537310" y="3584516"/>
                </a:lnTo>
                <a:lnTo>
                  <a:pt x="1537310" y="3396118"/>
                </a:lnTo>
                <a:lnTo>
                  <a:pt x="1663735" y="3396118"/>
                </a:lnTo>
                <a:lnTo>
                  <a:pt x="1663735" y="1085766"/>
                </a:lnTo>
                <a:lnTo>
                  <a:pt x="1537310" y="1085766"/>
                </a:lnTo>
                <a:lnTo>
                  <a:pt x="1537310" y="897369"/>
                </a:lnTo>
                <a:lnTo>
                  <a:pt x="2152082" y="897369"/>
                </a:lnTo>
                <a:lnTo>
                  <a:pt x="2152082" y="966778"/>
                </a:lnTo>
                <a:cubicBezTo>
                  <a:pt x="2178007" y="903979"/>
                  <a:pt x="2251975" y="872579"/>
                  <a:pt x="2373984" y="872579"/>
                </a:cubicBezTo>
                <a:close/>
                <a:moveTo>
                  <a:pt x="624687" y="188398"/>
                </a:moveTo>
                <a:lnTo>
                  <a:pt x="624687" y="1598902"/>
                </a:lnTo>
                <a:lnTo>
                  <a:pt x="745186" y="1598902"/>
                </a:lnTo>
                <a:cubicBezTo>
                  <a:pt x="786320" y="1598902"/>
                  <a:pt x="821554" y="1584229"/>
                  <a:pt x="850888" y="1554882"/>
                </a:cubicBezTo>
                <a:cubicBezTo>
                  <a:pt x="880222" y="1525535"/>
                  <a:pt x="894889" y="1490282"/>
                  <a:pt x="894889" y="1449122"/>
                </a:cubicBezTo>
                <a:lnTo>
                  <a:pt x="894889" y="338179"/>
                </a:lnTo>
                <a:cubicBezTo>
                  <a:pt x="894889" y="297535"/>
                  <a:pt x="880093" y="262411"/>
                  <a:pt x="850501" y="232805"/>
                </a:cubicBezTo>
                <a:cubicBezTo>
                  <a:pt x="820909" y="203200"/>
                  <a:pt x="785804" y="188398"/>
                  <a:pt x="745186" y="188398"/>
                </a:cubicBezTo>
                <a:close/>
                <a:moveTo>
                  <a:pt x="0" y="0"/>
                </a:moveTo>
                <a:lnTo>
                  <a:pt x="745224" y="0"/>
                </a:lnTo>
                <a:cubicBezTo>
                  <a:pt x="923164" y="0"/>
                  <a:pt x="1076050" y="54530"/>
                  <a:pt x="1203882" y="163589"/>
                </a:cubicBezTo>
                <a:cubicBezTo>
                  <a:pt x="1331714" y="272649"/>
                  <a:pt x="1395631" y="403896"/>
                  <a:pt x="1395631" y="557331"/>
                </a:cubicBezTo>
                <a:lnTo>
                  <a:pt x="1395631" y="1230280"/>
                </a:lnTo>
                <a:cubicBezTo>
                  <a:pt x="1395631" y="1469599"/>
                  <a:pt x="1279702" y="1624079"/>
                  <a:pt x="1047846" y="1693721"/>
                </a:cubicBezTo>
                <a:cubicBezTo>
                  <a:pt x="1279702" y="1768373"/>
                  <a:pt x="1395631" y="1922557"/>
                  <a:pt x="1395631" y="2156272"/>
                </a:cubicBezTo>
                <a:lnTo>
                  <a:pt x="1395631" y="3026759"/>
                </a:lnTo>
                <a:cubicBezTo>
                  <a:pt x="1395631" y="3180840"/>
                  <a:pt x="1331863" y="3312319"/>
                  <a:pt x="1204328" y="3421198"/>
                </a:cubicBezTo>
                <a:cubicBezTo>
                  <a:pt x="1076793" y="3530077"/>
                  <a:pt x="923758" y="3584516"/>
                  <a:pt x="745224" y="3584516"/>
                </a:cubicBezTo>
                <a:lnTo>
                  <a:pt x="0" y="3584516"/>
                </a:lnTo>
                <a:lnTo>
                  <a:pt x="0" y="3396118"/>
                </a:lnTo>
                <a:lnTo>
                  <a:pt x="123945" y="3396118"/>
                </a:lnTo>
                <a:lnTo>
                  <a:pt x="123945" y="188398"/>
                </a:lnTo>
                <a:lnTo>
                  <a:pt x="0" y="188398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6F671-B6A1-2196-7C59-E79F7E506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buitenshuis, weg, gras, auto&#10;&#10;Automatisch gegenereerde beschrijving">
            <a:extLst>
              <a:ext uri="{FF2B5EF4-FFF2-40B4-BE49-F238E27FC236}">
                <a16:creationId xmlns:a16="http://schemas.microsoft.com/office/drawing/2014/main" id="{7EC0493B-E9CC-4F90-5A29-82950BB95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81" y="3888666"/>
            <a:ext cx="4671697" cy="2335849"/>
          </a:xfrm>
          <a:prstGeom prst="rect">
            <a:avLst/>
          </a:prstGeom>
        </p:spPr>
      </p:pic>
      <p:pic>
        <p:nvPicPr>
          <p:cNvPr id="15" name="Afbeelding 14" descr="Afbeelding met buitenshuis, hemel, water, brug&#10;&#10;Automatisch gegenereerde beschrijving">
            <a:extLst>
              <a:ext uri="{FF2B5EF4-FFF2-40B4-BE49-F238E27FC236}">
                <a16:creationId xmlns:a16="http://schemas.microsoft.com/office/drawing/2014/main" id="{03EFE816-197E-7FEE-7E12-EDEC7FC6C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7867"/>
          <a:stretch/>
        </p:blipFill>
        <p:spPr>
          <a:xfrm>
            <a:off x="1717067" y="3872525"/>
            <a:ext cx="4293352" cy="2351990"/>
          </a:xfrm>
          <a:prstGeom prst="rect">
            <a:avLst/>
          </a:prstGeom>
        </p:spPr>
      </p:pic>
      <p:pic>
        <p:nvPicPr>
          <p:cNvPr id="14" name="Afbeelding 13" descr="Afbeelding met buitenshuis, water, hemel, boog&#10;&#10;Automatisch gegenereerde beschrijving">
            <a:extLst>
              <a:ext uri="{FF2B5EF4-FFF2-40B4-BE49-F238E27FC236}">
                <a16:creationId xmlns:a16="http://schemas.microsoft.com/office/drawing/2014/main" id="{27C6D55E-51D3-2C7D-9994-FEB9A2E217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"/>
          <a:stretch/>
        </p:blipFill>
        <p:spPr>
          <a:xfrm>
            <a:off x="6181582" y="1319453"/>
            <a:ext cx="4671697" cy="235138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9790708-8207-6A25-F68C-867264C4702E}"/>
              </a:ext>
            </a:extLst>
          </p:cNvPr>
          <p:cNvSpPr txBox="1"/>
          <p:nvPr/>
        </p:nvSpPr>
        <p:spPr>
          <a:xfrm>
            <a:off x="2115378" y="680890"/>
            <a:ext cx="7961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Bijzondere bruggen in Nederland</a:t>
            </a:r>
          </a:p>
        </p:txBody>
      </p:sp>
      <p:pic>
        <p:nvPicPr>
          <p:cNvPr id="3" name="Afbeelding 2" descr="Afbeelding met buitenshuis, weg, gras, auto&#10;&#10;Automatisch gegenereerde beschrijving">
            <a:extLst>
              <a:ext uri="{FF2B5EF4-FFF2-40B4-BE49-F238E27FC236}">
                <a16:creationId xmlns:a16="http://schemas.microsoft.com/office/drawing/2014/main" id="{7B15670D-BD27-F0F6-3D75-AC8098BDA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80" y="3888692"/>
            <a:ext cx="4671697" cy="2335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 descr="Afbeelding met buitenshuis, water, hemel, boog&#10;&#10;Automatisch gegenereerde beschrijving">
            <a:extLst>
              <a:ext uri="{FF2B5EF4-FFF2-40B4-BE49-F238E27FC236}">
                <a16:creationId xmlns:a16="http://schemas.microsoft.com/office/drawing/2014/main" id="{DFF90993-4C73-6EE1-C81B-1BA85E4D3E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/>
          <a:stretch/>
        </p:blipFill>
        <p:spPr>
          <a:xfrm>
            <a:off x="6181581" y="1321065"/>
            <a:ext cx="4671697" cy="2351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buitenshuis, hemel, water, brug&#10;&#10;Automatisch gegenereerde beschrijving">
            <a:extLst>
              <a:ext uri="{FF2B5EF4-FFF2-40B4-BE49-F238E27FC236}">
                <a16:creationId xmlns:a16="http://schemas.microsoft.com/office/drawing/2014/main" id="{BFA44DFD-1D38-D862-4E0D-6DE824F24C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867"/>
          <a:stretch/>
        </p:blipFill>
        <p:spPr>
          <a:xfrm>
            <a:off x="1717066" y="3875843"/>
            <a:ext cx="4293352" cy="2351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 descr="Afbeelding met buitenshuis, hemel, water, brug&#10;&#10;Automatisch gegenereerde beschrijving">
            <a:extLst>
              <a:ext uri="{FF2B5EF4-FFF2-40B4-BE49-F238E27FC236}">
                <a16:creationId xmlns:a16="http://schemas.microsoft.com/office/drawing/2014/main" id="{4B422333-4D9B-CD88-2986-43A437F79C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176"/>
          <a:stretch/>
        </p:blipFill>
        <p:spPr>
          <a:xfrm>
            <a:off x="1717067" y="1318850"/>
            <a:ext cx="4293352" cy="2335849"/>
          </a:xfrm>
          <a:prstGeom prst="rect">
            <a:avLst/>
          </a:prstGeom>
          <a:effectLst/>
        </p:spPr>
      </p:pic>
      <p:pic>
        <p:nvPicPr>
          <p:cNvPr id="12" name="Afbeelding 11" descr="Afbeelding met buitenshuis, hemel, water, brug&#10;&#10;Automatisch gegenereerde beschrijving">
            <a:extLst>
              <a:ext uri="{FF2B5EF4-FFF2-40B4-BE49-F238E27FC236}">
                <a16:creationId xmlns:a16="http://schemas.microsoft.com/office/drawing/2014/main" id="{F8E1F728-2AD2-71B5-EA02-A11AFB31869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6"/>
          <a:stretch/>
        </p:blipFill>
        <p:spPr>
          <a:xfrm>
            <a:off x="1717066" y="1321974"/>
            <a:ext cx="4293352" cy="2335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2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FBE6CA0-545B-5383-16C4-2549C2051A28}"/>
              </a:ext>
            </a:extLst>
          </p:cNvPr>
          <p:cNvSpPr txBox="1"/>
          <p:nvPr/>
        </p:nvSpPr>
        <p:spPr>
          <a:xfrm>
            <a:off x="4653537" y="561421"/>
            <a:ext cx="287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En nu jullie!</a:t>
            </a:r>
          </a:p>
        </p:txBody>
      </p:sp>
      <p:sp>
        <p:nvSpPr>
          <p:cNvPr id="5" name="Tekstvak 4">
            <a:hlinkClick r:id="rId2"/>
            <a:extLst>
              <a:ext uri="{FF2B5EF4-FFF2-40B4-BE49-F238E27FC236}">
                <a16:creationId xmlns:a16="http://schemas.microsoft.com/office/drawing/2014/main" id="{B4F91C1D-45E7-C92C-9008-DBA29E8F2021}"/>
              </a:ext>
            </a:extLst>
          </p:cNvPr>
          <p:cNvSpPr txBox="1"/>
          <p:nvPr/>
        </p:nvSpPr>
        <p:spPr>
          <a:xfrm>
            <a:off x="7526793" y="5086868"/>
            <a:ext cx="167118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filmpje</a:t>
            </a:r>
          </a:p>
        </p:txBody>
      </p:sp>
      <p:pic>
        <p:nvPicPr>
          <p:cNvPr id="6" name="Afbeelding 5" descr="Afbeelding met Bouwspeelset, Speelgoedblok, Stapelbaar blok, Schaalmodel&#10;&#10;Automatisch gegenereerde beschrijving">
            <a:extLst>
              <a:ext uri="{FF2B5EF4-FFF2-40B4-BE49-F238E27FC236}">
                <a16:creationId xmlns:a16="http://schemas.microsoft.com/office/drawing/2014/main" id="{C939545D-186F-D441-9F5E-82E6F6FA3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r="15553"/>
          <a:stretch/>
        </p:blipFill>
        <p:spPr>
          <a:xfrm>
            <a:off x="1639463" y="1363766"/>
            <a:ext cx="4450702" cy="4634320"/>
          </a:xfrm>
          <a:prstGeom prst="rect">
            <a:avLst/>
          </a:prstGeom>
        </p:spPr>
      </p:pic>
      <p:pic>
        <p:nvPicPr>
          <p:cNvPr id="8" name="Afbeelding 7" descr="Afbeelding met elektronica, Camera's en lenzen, camera, projector&#10;&#10;Automatisch gegenereerde beschrijving">
            <a:extLst>
              <a:ext uri="{FF2B5EF4-FFF2-40B4-BE49-F238E27FC236}">
                <a16:creationId xmlns:a16="http://schemas.microsoft.com/office/drawing/2014/main" id="{2DF85706-D1B0-626A-FD62-654C056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93" y="1504055"/>
            <a:ext cx="1577976" cy="102738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D279B0B-1188-CE61-278F-F27B4BA64106}"/>
              </a:ext>
            </a:extLst>
          </p:cNvPr>
          <p:cNvSpPr txBox="1"/>
          <p:nvPr/>
        </p:nvSpPr>
        <p:spPr>
          <a:xfrm>
            <a:off x="7389844" y="2703996"/>
            <a:ext cx="163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kleurensensor</a:t>
            </a:r>
          </a:p>
        </p:txBody>
      </p:sp>
      <p:sp>
        <p:nvSpPr>
          <p:cNvPr id="10" name="Tekstvak 9">
            <a:hlinkClick r:id="rId5"/>
            <a:extLst>
              <a:ext uri="{FF2B5EF4-FFF2-40B4-BE49-F238E27FC236}">
                <a16:creationId xmlns:a16="http://schemas.microsoft.com/office/drawing/2014/main" id="{BE55BF8D-F05C-FEC6-46AF-08995B97F1DB}"/>
              </a:ext>
            </a:extLst>
          </p:cNvPr>
          <p:cNvSpPr txBox="1"/>
          <p:nvPr/>
        </p:nvSpPr>
        <p:spPr>
          <a:xfrm>
            <a:off x="7526793" y="5628754"/>
            <a:ext cx="167118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Lego website</a:t>
            </a:r>
          </a:p>
        </p:txBody>
      </p:sp>
    </p:spTree>
    <p:extLst>
      <p:ext uri="{BB962C8B-B14F-4D97-AF65-F5344CB8AC3E}">
        <p14:creationId xmlns:p14="http://schemas.microsoft.com/office/powerpoint/2010/main" val="55262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leurrijkheid, kunst, Graphics, Majorelleblauw&#10;&#10;Automatisch gegenereerde beschrijving">
            <a:extLst>
              <a:ext uri="{FF2B5EF4-FFF2-40B4-BE49-F238E27FC236}">
                <a16:creationId xmlns:a16="http://schemas.microsoft.com/office/drawing/2014/main" id="{B682A51A-ACED-DA2B-BBFE-2E4FBA99D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r="1" b="7858"/>
          <a:stretch/>
        </p:blipFill>
        <p:spPr>
          <a:xfrm>
            <a:off x="1438499" y="742732"/>
            <a:ext cx="9315002" cy="5141961"/>
          </a:xfrm>
          <a:prstGeom prst="rect">
            <a:avLst/>
          </a:prstGeom>
        </p:spPr>
      </p:pic>
      <p:sp>
        <p:nvSpPr>
          <p:cNvPr id="4" name="Tekstvak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B14918-7758-8A27-B42D-ACB8F784C1FF}"/>
              </a:ext>
            </a:extLst>
          </p:cNvPr>
          <p:cNvSpPr txBox="1"/>
          <p:nvPr/>
        </p:nvSpPr>
        <p:spPr>
          <a:xfrm>
            <a:off x="8951855" y="5423028"/>
            <a:ext cx="1801646" cy="461665"/>
          </a:xfrm>
          <a:prstGeom prst="rect">
            <a:avLst/>
          </a:prstGeom>
          <a:solidFill>
            <a:srgbClr val="FFD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C31656"/>
                </a:solidFill>
              </a:rPr>
              <a:t>START</a:t>
            </a:r>
            <a:endParaRPr lang="nl-NL" b="1" dirty="0">
              <a:solidFill>
                <a:srgbClr val="C31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1657709" y="689036"/>
            <a:ext cx="887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/>
              <a:t>Vraag 1</a:t>
            </a:r>
            <a:r>
              <a:rPr lang="nl-NL" sz="2400" dirty="0"/>
              <a:t>: Welke vorm zorgt in veel bruggen voor extra stevigheid?</a:t>
            </a:r>
          </a:p>
        </p:txBody>
      </p:sp>
      <p:sp>
        <p:nvSpPr>
          <p:cNvPr id="3" name="Gelijkbenige driehoek 2">
            <a:hlinkClick r:id="rId2" action="ppaction://hlinksldjump"/>
            <a:extLst>
              <a:ext uri="{FF2B5EF4-FFF2-40B4-BE49-F238E27FC236}">
                <a16:creationId xmlns:a16="http://schemas.microsoft.com/office/drawing/2014/main" id="{6670A32E-EEAF-484C-28FF-990C39C20942}"/>
              </a:ext>
            </a:extLst>
          </p:cNvPr>
          <p:cNvSpPr/>
          <p:nvPr/>
        </p:nvSpPr>
        <p:spPr>
          <a:xfrm>
            <a:off x="4957664" y="2547257"/>
            <a:ext cx="2276670" cy="209005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hlinkClick r:id="rId3" action="ppaction://hlinksldjump"/>
            <a:extLst>
              <a:ext uri="{FF2B5EF4-FFF2-40B4-BE49-F238E27FC236}">
                <a16:creationId xmlns:a16="http://schemas.microsoft.com/office/drawing/2014/main" id="{3F449FCD-97F3-7BD3-BC3C-73AF5A7B1CB8}"/>
              </a:ext>
            </a:extLst>
          </p:cNvPr>
          <p:cNvSpPr/>
          <p:nvPr/>
        </p:nvSpPr>
        <p:spPr>
          <a:xfrm>
            <a:off x="2198912" y="2304661"/>
            <a:ext cx="1670180" cy="2332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troomdiagram: Scheidingslijn 8">
            <a:hlinkClick r:id="rId3" action="ppaction://hlinksldjump"/>
            <a:extLst>
              <a:ext uri="{FF2B5EF4-FFF2-40B4-BE49-F238E27FC236}">
                <a16:creationId xmlns:a16="http://schemas.microsoft.com/office/drawing/2014/main" id="{68E5990E-4DD6-3CC1-2824-696A78E65759}"/>
              </a:ext>
            </a:extLst>
          </p:cNvPr>
          <p:cNvSpPr/>
          <p:nvPr/>
        </p:nvSpPr>
        <p:spPr>
          <a:xfrm>
            <a:off x="8322906" y="2369976"/>
            <a:ext cx="1436914" cy="2267339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8368782-CE65-D83C-4769-2E483744F4E8}"/>
              </a:ext>
            </a:extLst>
          </p:cNvPr>
          <p:cNvSpPr txBox="1"/>
          <p:nvPr/>
        </p:nvSpPr>
        <p:spPr>
          <a:xfrm>
            <a:off x="2674773" y="4945223"/>
            <a:ext cx="7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A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FF1453A-1E3F-34C4-FC6E-D14790CF3BFB}"/>
              </a:ext>
            </a:extLst>
          </p:cNvPr>
          <p:cNvSpPr txBox="1"/>
          <p:nvPr/>
        </p:nvSpPr>
        <p:spPr>
          <a:xfrm>
            <a:off x="5736770" y="4945223"/>
            <a:ext cx="7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B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23F67FD-A930-F0B7-1EA4-49224E03981E}"/>
              </a:ext>
            </a:extLst>
          </p:cNvPr>
          <p:cNvSpPr txBox="1"/>
          <p:nvPr/>
        </p:nvSpPr>
        <p:spPr>
          <a:xfrm>
            <a:off x="8682134" y="4945222"/>
            <a:ext cx="7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C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782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27057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155513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27057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Volgende vraag</a:t>
            </a:r>
          </a:p>
        </p:txBody>
      </p:sp>
    </p:spTree>
    <p:extLst>
      <p:ext uri="{BB962C8B-B14F-4D97-AF65-F5344CB8AC3E}">
        <p14:creationId xmlns:p14="http://schemas.microsoft.com/office/powerpoint/2010/main" val="149786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2065467" y="842250"/>
            <a:ext cx="90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/>
              <a:t>Vraag 2</a:t>
            </a:r>
            <a:r>
              <a:rPr lang="nl-NL" sz="2400" dirty="0"/>
              <a:t>: Welk plaatje hoort bij welke naam? Schrijf het zo op: 1A</a:t>
            </a:r>
          </a:p>
        </p:txBody>
      </p:sp>
      <p:pic>
        <p:nvPicPr>
          <p:cNvPr id="4" name="Afbeelding 3" descr="Afbeelding met buitenshuis, hemel, Balkbrug, Betonnen brug&#10;&#10;Automatisch gegenereerde beschrijving">
            <a:extLst>
              <a:ext uri="{FF2B5EF4-FFF2-40B4-BE49-F238E27FC236}">
                <a16:creationId xmlns:a16="http://schemas.microsoft.com/office/drawing/2014/main" id="{EEDDFBE5-F39B-FD85-47D5-2E2763E3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84" y="1543072"/>
            <a:ext cx="3287735" cy="2185994"/>
          </a:xfrm>
          <a:prstGeom prst="rect">
            <a:avLst/>
          </a:prstGeom>
        </p:spPr>
      </p:pic>
      <p:pic>
        <p:nvPicPr>
          <p:cNvPr id="8" name="Afbeelding 7" descr="Afbeelding met buitenshuis, hemel, Liggerbrug, Balkbrug&#10;&#10;Automatisch gegenereerde beschrijving">
            <a:extLst>
              <a:ext uri="{FF2B5EF4-FFF2-40B4-BE49-F238E27FC236}">
                <a16:creationId xmlns:a16="http://schemas.microsoft.com/office/drawing/2014/main" id="{947E4E8A-51DC-256B-3964-4191732FB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28" y="3968223"/>
            <a:ext cx="3278991" cy="2185994"/>
          </a:xfrm>
          <a:prstGeom prst="rect">
            <a:avLst/>
          </a:prstGeom>
        </p:spPr>
      </p:pic>
      <p:pic>
        <p:nvPicPr>
          <p:cNvPr id="10" name="Afbeelding 9" descr="Afbeelding met buitenshuis, hemel, Liggerbrug, Balkbrug&#10;&#10;Automatisch gegenereerde beschrijving">
            <a:extLst>
              <a:ext uri="{FF2B5EF4-FFF2-40B4-BE49-F238E27FC236}">
                <a16:creationId xmlns:a16="http://schemas.microsoft.com/office/drawing/2014/main" id="{D0EEF8EA-33A4-43D8-CB4C-AC2C783A1F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/>
          <a:stretch/>
        </p:blipFill>
        <p:spPr>
          <a:xfrm>
            <a:off x="5374425" y="3968223"/>
            <a:ext cx="3278991" cy="2191697"/>
          </a:xfrm>
          <a:prstGeom prst="rect">
            <a:avLst/>
          </a:prstGeom>
        </p:spPr>
      </p:pic>
      <p:pic>
        <p:nvPicPr>
          <p:cNvPr id="16" name="Afbeelding 15" descr="Afbeelding met buitenshuis, hemel, gebouw, Cantileverbrug&#10;&#10;Automatisch gegenereerde beschrijving">
            <a:extLst>
              <a:ext uri="{FF2B5EF4-FFF2-40B4-BE49-F238E27FC236}">
                <a16:creationId xmlns:a16="http://schemas.microsoft.com/office/drawing/2014/main" id="{0203275A-D71B-06EC-8E79-F0E59920D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25" y="1543072"/>
            <a:ext cx="3278991" cy="2185994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C54CDBF-9F67-73E2-FC61-7ECA7B53D510}"/>
              </a:ext>
            </a:extLst>
          </p:cNvPr>
          <p:cNvSpPr txBox="1"/>
          <p:nvPr/>
        </p:nvSpPr>
        <p:spPr>
          <a:xfrm>
            <a:off x="8963122" y="2914650"/>
            <a:ext cx="2390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A: tuibrug</a:t>
            </a:r>
          </a:p>
          <a:p>
            <a:r>
              <a:rPr lang="nl-NL" sz="2800" dirty="0"/>
              <a:t>B: hangbrug</a:t>
            </a:r>
          </a:p>
          <a:p>
            <a:r>
              <a:rPr lang="nl-NL" sz="2800" dirty="0"/>
              <a:t>C: boogbrug</a:t>
            </a:r>
          </a:p>
          <a:p>
            <a:r>
              <a:rPr lang="nl-NL" sz="2800" dirty="0"/>
              <a:t>D: liggerbrug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27628FF-83D5-9C64-FB2D-8209E50C6C29}"/>
              </a:ext>
            </a:extLst>
          </p:cNvPr>
          <p:cNvSpPr txBox="1"/>
          <p:nvPr/>
        </p:nvSpPr>
        <p:spPr>
          <a:xfrm>
            <a:off x="1798767" y="158606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1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7AA159E-73BD-5664-1F49-C9F65D88325E}"/>
              </a:ext>
            </a:extLst>
          </p:cNvPr>
          <p:cNvSpPr txBox="1"/>
          <p:nvPr/>
        </p:nvSpPr>
        <p:spPr>
          <a:xfrm>
            <a:off x="5391302" y="396822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4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FCDA20A-2F3C-B721-D329-82A4303A6FAA}"/>
              </a:ext>
            </a:extLst>
          </p:cNvPr>
          <p:cNvSpPr txBox="1"/>
          <p:nvPr/>
        </p:nvSpPr>
        <p:spPr>
          <a:xfrm>
            <a:off x="1798767" y="396822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3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9813249-7E4F-B6F7-77AA-332F43B47BF3}"/>
              </a:ext>
            </a:extLst>
          </p:cNvPr>
          <p:cNvSpPr txBox="1"/>
          <p:nvPr/>
        </p:nvSpPr>
        <p:spPr>
          <a:xfrm>
            <a:off x="5391302" y="15430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2</a:t>
            </a:r>
          </a:p>
        </p:txBody>
      </p:sp>
      <p:sp>
        <p:nvSpPr>
          <p:cNvPr id="28" name="Tekstvak 27">
            <a:hlinkClick r:id="rId7" action="ppaction://hlinksldjump"/>
            <a:extLst>
              <a:ext uri="{FF2B5EF4-FFF2-40B4-BE49-F238E27FC236}">
                <a16:creationId xmlns:a16="http://schemas.microsoft.com/office/drawing/2014/main" id="{F5D2C3F1-300D-85BC-0FD1-81BA59FDDA9E}"/>
              </a:ext>
            </a:extLst>
          </p:cNvPr>
          <p:cNvSpPr txBox="1"/>
          <p:nvPr/>
        </p:nvSpPr>
        <p:spPr>
          <a:xfrm>
            <a:off x="9429846" y="5831084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highlight>
                  <a:srgbClr val="00FF00"/>
                </a:highlight>
              </a:rPr>
              <a:t>Controleren</a:t>
            </a:r>
          </a:p>
        </p:txBody>
      </p:sp>
    </p:spTree>
    <p:extLst>
      <p:ext uri="{BB962C8B-B14F-4D97-AF65-F5344CB8AC3E}">
        <p14:creationId xmlns:p14="http://schemas.microsoft.com/office/powerpoint/2010/main" val="66751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8FAB0-D7AB-7D57-690E-85996667F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8CE540F-5DEE-697B-59BE-7F79C2E7703D}"/>
              </a:ext>
            </a:extLst>
          </p:cNvPr>
          <p:cNvSpPr txBox="1"/>
          <p:nvPr/>
        </p:nvSpPr>
        <p:spPr>
          <a:xfrm>
            <a:off x="2065467" y="842250"/>
            <a:ext cx="825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/>
              <a:t>Vraag 2</a:t>
            </a:r>
            <a:r>
              <a:rPr lang="nl-NL" sz="2400" dirty="0"/>
              <a:t>: Welk plaatje hoort bij welke naam? </a:t>
            </a:r>
          </a:p>
        </p:txBody>
      </p:sp>
      <p:pic>
        <p:nvPicPr>
          <p:cNvPr id="4" name="Afbeelding 3" descr="Afbeelding met buitenshuis, hemel, Balkbrug, Betonnen brug&#10;&#10;Automatisch gegenereerde beschrijving">
            <a:extLst>
              <a:ext uri="{FF2B5EF4-FFF2-40B4-BE49-F238E27FC236}">
                <a16:creationId xmlns:a16="http://schemas.microsoft.com/office/drawing/2014/main" id="{F606B33A-CADA-182A-7E2E-B67429FF1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09" y="1398902"/>
            <a:ext cx="3287735" cy="2185994"/>
          </a:xfrm>
          <a:prstGeom prst="rect">
            <a:avLst/>
          </a:prstGeom>
        </p:spPr>
      </p:pic>
      <p:pic>
        <p:nvPicPr>
          <p:cNvPr id="8" name="Afbeelding 7" descr="Afbeelding met buitenshuis, hemel, Liggerbrug, Balkbrug&#10;&#10;Automatisch gegenereerde beschrijving">
            <a:extLst>
              <a:ext uri="{FF2B5EF4-FFF2-40B4-BE49-F238E27FC236}">
                <a16:creationId xmlns:a16="http://schemas.microsoft.com/office/drawing/2014/main" id="{F97F7293-CEDA-794D-E97B-25B01AF4D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53" y="3824053"/>
            <a:ext cx="3278991" cy="2185994"/>
          </a:xfrm>
          <a:prstGeom prst="rect">
            <a:avLst/>
          </a:prstGeom>
        </p:spPr>
      </p:pic>
      <p:pic>
        <p:nvPicPr>
          <p:cNvPr id="10" name="Afbeelding 9" descr="Afbeelding met buitenshuis, hemel, Liggerbrug, Balkbrug&#10;&#10;Automatisch gegenereerde beschrijving">
            <a:extLst>
              <a:ext uri="{FF2B5EF4-FFF2-40B4-BE49-F238E27FC236}">
                <a16:creationId xmlns:a16="http://schemas.microsoft.com/office/drawing/2014/main" id="{F7BE0BD7-E3C4-D1D6-2A88-9972854C0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/>
          <a:stretch/>
        </p:blipFill>
        <p:spPr>
          <a:xfrm>
            <a:off x="6260250" y="3824053"/>
            <a:ext cx="3278991" cy="2191697"/>
          </a:xfrm>
          <a:prstGeom prst="rect">
            <a:avLst/>
          </a:prstGeom>
        </p:spPr>
      </p:pic>
      <p:pic>
        <p:nvPicPr>
          <p:cNvPr id="16" name="Afbeelding 15" descr="Afbeelding met buitenshuis, hemel, gebouw, Cantileverbrug&#10;&#10;Automatisch gegenereerde beschrijving">
            <a:extLst>
              <a:ext uri="{FF2B5EF4-FFF2-40B4-BE49-F238E27FC236}">
                <a16:creationId xmlns:a16="http://schemas.microsoft.com/office/drawing/2014/main" id="{B7053A37-552A-C1C7-648B-553896CCE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50" y="1398902"/>
            <a:ext cx="3278991" cy="2185994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7602332D-435C-9BF6-85C2-C7BA1C8FE5CD}"/>
              </a:ext>
            </a:extLst>
          </p:cNvPr>
          <p:cNvSpPr txBox="1"/>
          <p:nvPr/>
        </p:nvSpPr>
        <p:spPr>
          <a:xfrm>
            <a:off x="2684591" y="1441892"/>
            <a:ext cx="32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1D</a:t>
            </a:r>
            <a:r>
              <a:rPr lang="nl-NL" sz="2800" dirty="0"/>
              <a:t> liggerbrug</a:t>
            </a:r>
            <a:endParaRPr lang="nl-NL" sz="2800" b="1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9016DCE-773B-F356-FBE2-D269DC4861C6}"/>
              </a:ext>
            </a:extLst>
          </p:cNvPr>
          <p:cNvSpPr txBox="1"/>
          <p:nvPr/>
        </p:nvSpPr>
        <p:spPr>
          <a:xfrm>
            <a:off x="6277127" y="3824053"/>
            <a:ext cx="3262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4B</a:t>
            </a:r>
            <a:r>
              <a:rPr lang="nl-NL" sz="2800" dirty="0"/>
              <a:t> hangbrug</a:t>
            </a:r>
            <a:endParaRPr lang="nl-NL" sz="2800" b="1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9A5EDA1C-64C9-29CB-2AB7-4F33C1282C61}"/>
              </a:ext>
            </a:extLst>
          </p:cNvPr>
          <p:cNvSpPr txBox="1"/>
          <p:nvPr/>
        </p:nvSpPr>
        <p:spPr>
          <a:xfrm>
            <a:off x="2684591" y="3824053"/>
            <a:ext cx="32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3A</a:t>
            </a:r>
            <a:r>
              <a:rPr lang="nl-NL" sz="2800" dirty="0"/>
              <a:t> tuibrug</a:t>
            </a:r>
            <a:endParaRPr lang="nl-NL" sz="2800" b="1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1C793FB-21FA-C3D0-1017-2AD06F8ABCEA}"/>
              </a:ext>
            </a:extLst>
          </p:cNvPr>
          <p:cNvSpPr txBox="1"/>
          <p:nvPr/>
        </p:nvSpPr>
        <p:spPr>
          <a:xfrm>
            <a:off x="6277126" y="1398902"/>
            <a:ext cx="326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2C </a:t>
            </a:r>
            <a:r>
              <a:rPr lang="nl-NL" sz="2800" dirty="0"/>
              <a:t>boogbrug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3548480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1657709" y="811562"/>
            <a:ext cx="887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/>
              <a:t>Vraag 3</a:t>
            </a:r>
            <a:r>
              <a:rPr lang="nl-NL" sz="2400" dirty="0"/>
              <a:t>: Waar kan je deze brug vinden?</a:t>
            </a:r>
            <a:br>
              <a:rPr lang="nl-NL" sz="2400" dirty="0"/>
            </a:br>
            <a:r>
              <a:rPr lang="nl-NL" sz="2400" dirty="0"/>
              <a:t>Bonusvraag: wat voor soort brug is dit?</a:t>
            </a:r>
          </a:p>
        </p:txBody>
      </p:sp>
      <p:pic>
        <p:nvPicPr>
          <p:cNvPr id="10" name="Afbeelding 9" descr="Afbeelding met buitenshuis, hemel, brug, gras&#10;&#10;Automatisch gegenereerde beschrijving">
            <a:extLst>
              <a:ext uri="{FF2B5EF4-FFF2-40B4-BE49-F238E27FC236}">
                <a16:creationId xmlns:a16="http://schemas.microsoft.com/office/drawing/2014/main" id="{7B1E4B62-66BE-A612-6EE3-1C8E679F8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33" y="1879949"/>
            <a:ext cx="6074257" cy="4050228"/>
          </a:xfrm>
          <a:prstGeom prst="rect">
            <a:avLst/>
          </a:prstGeom>
        </p:spPr>
      </p:pic>
      <p:sp>
        <p:nvSpPr>
          <p:cNvPr id="11" name="Tekstvak 10">
            <a:hlinkClick r:id="rId3" action="ppaction://hlinksldjump"/>
            <a:extLst>
              <a:ext uri="{FF2B5EF4-FFF2-40B4-BE49-F238E27FC236}">
                <a16:creationId xmlns:a16="http://schemas.microsoft.com/office/drawing/2014/main" id="{E11DB615-637A-4A03-7B87-1D867328772C}"/>
              </a:ext>
            </a:extLst>
          </p:cNvPr>
          <p:cNvSpPr txBox="1"/>
          <p:nvPr/>
        </p:nvSpPr>
        <p:spPr>
          <a:xfrm>
            <a:off x="1828800" y="1879949"/>
            <a:ext cx="207139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A: China</a:t>
            </a:r>
          </a:p>
        </p:txBody>
      </p:sp>
      <p:sp>
        <p:nvSpPr>
          <p:cNvPr id="3" name="Tekstvak 2">
            <a:hlinkClick r:id="rId3" action="ppaction://hlinksldjump"/>
            <a:extLst>
              <a:ext uri="{FF2B5EF4-FFF2-40B4-BE49-F238E27FC236}">
                <a16:creationId xmlns:a16="http://schemas.microsoft.com/office/drawing/2014/main" id="{5736912C-7CC3-6AD3-5A1D-2B18F1CB3FD3}"/>
              </a:ext>
            </a:extLst>
          </p:cNvPr>
          <p:cNvSpPr txBox="1"/>
          <p:nvPr/>
        </p:nvSpPr>
        <p:spPr>
          <a:xfrm>
            <a:off x="1828800" y="2579004"/>
            <a:ext cx="207139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B: Canada</a:t>
            </a:r>
          </a:p>
        </p:txBody>
      </p:sp>
      <p:sp>
        <p:nvSpPr>
          <p:cNvPr id="4" name="Tekstvak 3">
            <a:hlinkClick r:id="rId4" action="ppaction://hlinksldjump"/>
            <a:extLst>
              <a:ext uri="{FF2B5EF4-FFF2-40B4-BE49-F238E27FC236}">
                <a16:creationId xmlns:a16="http://schemas.microsoft.com/office/drawing/2014/main" id="{D81AB297-2D4F-88E6-E7B9-3768F44BAA95}"/>
              </a:ext>
            </a:extLst>
          </p:cNvPr>
          <p:cNvSpPr txBox="1"/>
          <p:nvPr/>
        </p:nvSpPr>
        <p:spPr>
          <a:xfrm>
            <a:off x="1828800" y="3278059"/>
            <a:ext cx="207139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C: Frankrijk</a:t>
            </a:r>
          </a:p>
        </p:txBody>
      </p:sp>
    </p:spTree>
    <p:extLst>
      <p:ext uri="{BB962C8B-B14F-4D97-AF65-F5344CB8AC3E}">
        <p14:creationId xmlns:p14="http://schemas.microsoft.com/office/powerpoint/2010/main" val="1666730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27057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38124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226147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46F85-FEA8-164D-DDF3-9AA6C7056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landschap, boom, berg&#10;&#10;Automatisch gegenereerde beschrijving">
            <a:extLst>
              <a:ext uri="{FF2B5EF4-FFF2-40B4-BE49-F238E27FC236}">
                <a16:creationId xmlns:a16="http://schemas.microsoft.com/office/drawing/2014/main" id="{99C18954-2972-D43C-018B-3203DF88B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25" y="1486257"/>
            <a:ext cx="5837350" cy="3885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261FF5C-7B7A-1BF1-1FD3-B6C315B1924D}"/>
              </a:ext>
            </a:extLst>
          </p:cNvPr>
          <p:cNvSpPr txBox="1"/>
          <p:nvPr/>
        </p:nvSpPr>
        <p:spPr>
          <a:xfrm>
            <a:off x="3057525" y="523875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Hoe ziet jouw brug eruit?</a:t>
            </a:r>
          </a:p>
        </p:txBody>
      </p:sp>
    </p:spTree>
    <p:extLst>
      <p:ext uri="{BB962C8B-B14F-4D97-AF65-F5344CB8AC3E}">
        <p14:creationId xmlns:p14="http://schemas.microsoft.com/office/powerpoint/2010/main" val="599567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1" y="1663647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097262" y="4409523"/>
            <a:ext cx="19974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Einde van de les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9BA130-466F-4C66-968B-EAB4CE53381A}"/>
              </a:ext>
            </a:extLst>
          </p:cNvPr>
          <p:cNvSpPr txBox="1"/>
          <p:nvPr/>
        </p:nvSpPr>
        <p:spPr>
          <a:xfrm>
            <a:off x="3836193" y="3421305"/>
            <a:ext cx="451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En deze brug in Frankrijk is een tuibrug!</a:t>
            </a:r>
          </a:p>
        </p:txBody>
      </p:sp>
    </p:spTree>
    <p:extLst>
      <p:ext uri="{BB962C8B-B14F-4D97-AF65-F5344CB8AC3E}">
        <p14:creationId xmlns:p14="http://schemas.microsoft.com/office/powerpoint/2010/main" val="3622161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649508D-F88F-8C29-D228-FDE49D496B27}"/>
              </a:ext>
            </a:extLst>
          </p:cNvPr>
          <p:cNvSpPr txBox="1"/>
          <p:nvPr/>
        </p:nvSpPr>
        <p:spPr>
          <a:xfrm>
            <a:off x="4466729" y="2705725"/>
            <a:ext cx="3258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b="1" dirty="0">
                <a:solidFill>
                  <a:srgbClr val="C29E0A"/>
                </a:solidFill>
              </a:rPr>
              <a:t>EINDE</a:t>
            </a:r>
            <a:endParaRPr lang="nl-NL" sz="2800" b="1" dirty="0">
              <a:solidFill>
                <a:srgbClr val="C29E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3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1B4E3-1388-2B6B-5519-95C26B362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Natuurlandschap, Natuurreservaat&#10;&#10;Automatisch gegenereerde beschrijving">
            <a:extLst>
              <a:ext uri="{FF2B5EF4-FFF2-40B4-BE49-F238E27FC236}">
                <a16:creationId xmlns:a16="http://schemas.microsoft.com/office/drawing/2014/main" id="{51C4E9D3-89C2-4865-2288-6B086D5B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31" y="1702611"/>
            <a:ext cx="5181186" cy="3452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 descr="Afbeelding met buitenshuis, boom, water, gras&#10;&#10;Automatisch gegenereerde beschrijving">
            <a:extLst>
              <a:ext uri="{FF2B5EF4-FFF2-40B4-BE49-F238E27FC236}">
                <a16:creationId xmlns:a16="http://schemas.microsoft.com/office/drawing/2014/main" id="{24929023-907E-591D-B957-3067E651B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97" y="1702611"/>
            <a:ext cx="5175120" cy="3452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 descr="Afbeelding met buitenshuis, boom, Natuurlandschap, rivier&#10;&#10;Automatisch gegenereerde beschrijving">
            <a:extLst>
              <a:ext uri="{FF2B5EF4-FFF2-40B4-BE49-F238E27FC236}">
                <a16:creationId xmlns:a16="http://schemas.microsoft.com/office/drawing/2014/main" id="{6DAE2B05-9101-F282-9F64-EE03AD22F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5" y="1702612"/>
            <a:ext cx="5181186" cy="3452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FFC027A-127D-BBC1-8C34-1316D2A256C0}"/>
              </a:ext>
            </a:extLst>
          </p:cNvPr>
          <p:cNvSpPr txBox="1"/>
          <p:nvPr/>
        </p:nvSpPr>
        <p:spPr>
          <a:xfrm>
            <a:off x="3955596" y="613488"/>
            <a:ext cx="428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Natuurlijke bruggen</a:t>
            </a:r>
          </a:p>
        </p:txBody>
      </p:sp>
      <p:pic>
        <p:nvPicPr>
          <p:cNvPr id="9" name="Graphic 8" descr="Naar rechts wijzende wijsvinger met handrug met effen opvulling">
            <a:extLst>
              <a:ext uri="{FF2B5EF4-FFF2-40B4-BE49-F238E27FC236}">
                <a16:creationId xmlns:a16="http://schemas.microsoft.com/office/drawing/2014/main" id="{7DAE1709-A2C1-F381-178F-9BECD809C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401451">
            <a:off x="10240907" y="4971206"/>
            <a:ext cx="530013" cy="5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13B0-AAA0-9E6C-B143-DDAFD5DA7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78BE164F-50E3-70D4-B26B-D7C23A3DFD80}"/>
              </a:ext>
            </a:extLst>
          </p:cNvPr>
          <p:cNvSpPr txBox="1"/>
          <p:nvPr/>
        </p:nvSpPr>
        <p:spPr>
          <a:xfrm>
            <a:off x="3955596" y="613488"/>
            <a:ext cx="428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Liggerbruggen</a:t>
            </a:r>
          </a:p>
        </p:txBody>
      </p:sp>
      <p:pic>
        <p:nvPicPr>
          <p:cNvPr id="4" name="Afbeelding 3" descr="Afbeelding met buitenshuis, hemel, gras, gebouw&#10;&#10;Automatisch gegenereerde beschrijving">
            <a:extLst>
              <a:ext uri="{FF2B5EF4-FFF2-40B4-BE49-F238E27FC236}">
                <a16:creationId xmlns:a16="http://schemas.microsoft.com/office/drawing/2014/main" id="{82B214BB-2C9E-88F2-262D-875A1DF50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55" y="1394680"/>
            <a:ext cx="6996087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08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B03F0-1466-ECE1-CE34-093C32AC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EBB7BE86-6AB7-1F03-75F6-F8DA46BA90F2}"/>
              </a:ext>
            </a:extLst>
          </p:cNvPr>
          <p:cNvSpPr txBox="1"/>
          <p:nvPr/>
        </p:nvSpPr>
        <p:spPr>
          <a:xfrm>
            <a:off x="3955596" y="613488"/>
            <a:ext cx="428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Boogbruggen</a:t>
            </a:r>
          </a:p>
        </p:txBody>
      </p:sp>
      <p:pic>
        <p:nvPicPr>
          <p:cNvPr id="3" name="Afbeelding 2" descr="Afbeelding met buitenshuis, hemel, gebouw, water&#10;&#10;Automatisch gegenereerde beschrijving">
            <a:extLst>
              <a:ext uri="{FF2B5EF4-FFF2-40B4-BE49-F238E27FC236}">
                <a16:creationId xmlns:a16="http://schemas.microsoft.com/office/drawing/2014/main" id="{17B8CCED-5104-0AE4-A062-1C6E3BA4A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68" y="3889755"/>
            <a:ext cx="3398856" cy="2265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buitenshuis, hemel, boog, gebouw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354D9D38-2360-E71A-F1B8-62E62299F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78" y="3877476"/>
            <a:ext cx="3036397" cy="2277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 descr="Afbeelding met buitenshuis, boom, gebouw, Boogbrug&#10;&#10;Automatisch gegenereerde beschrijving">
            <a:extLst>
              <a:ext uri="{FF2B5EF4-FFF2-40B4-BE49-F238E27FC236}">
                <a16:creationId xmlns:a16="http://schemas.microsoft.com/office/drawing/2014/main" id="{B85B5B68-F8AF-E9C1-9804-57EF8EB7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1" y="1235640"/>
            <a:ext cx="3782736" cy="2520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E16165F-EB56-A03F-C135-6CE0014CFB41}"/>
              </a:ext>
            </a:extLst>
          </p:cNvPr>
          <p:cNvSpPr txBox="1"/>
          <p:nvPr/>
        </p:nvSpPr>
        <p:spPr>
          <a:xfrm>
            <a:off x="5792756" y="5785442"/>
            <a:ext cx="60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highlight>
                  <a:srgbClr val="FFFF00"/>
                </a:highlight>
              </a:rPr>
              <a:t>nu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8FCE56-A82B-A122-B0F1-4BBCDE91375B}"/>
              </a:ext>
            </a:extLst>
          </p:cNvPr>
          <p:cNvSpPr txBox="1"/>
          <p:nvPr/>
        </p:nvSpPr>
        <p:spPr>
          <a:xfrm>
            <a:off x="8055176" y="3367268"/>
            <a:ext cx="116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FFFF00"/>
                </a:highlight>
              </a:rPr>
              <a:t>vroeger</a:t>
            </a:r>
          </a:p>
        </p:txBody>
      </p:sp>
      <p:sp>
        <p:nvSpPr>
          <p:cNvPr id="12" name="Tekstvak 11">
            <a:hlinkClick r:id="rId6"/>
            <a:extLst>
              <a:ext uri="{FF2B5EF4-FFF2-40B4-BE49-F238E27FC236}">
                <a16:creationId xmlns:a16="http://schemas.microsoft.com/office/drawing/2014/main" id="{2D1A298E-C8EF-4425-E727-128FD64E2984}"/>
              </a:ext>
            </a:extLst>
          </p:cNvPr>
          <p:cNvSpPr txBox="1"/>
          <p:nvPr/>
        </p:nvSpPr>
        <p:spPr>
          <a:xfrm>
            <a:off x="9860438" y="5785442"/>
            <a:ext cx="81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FFFF00"/>
                </a:highlight>
              </a:rPr>
              <a:t>Uitleg</a:t>
            </a:r>
            <a:r>
              <a:rPr lang="nl-NL" dirty="0"/>
              <a:t> </a:t>
            </a:r>
          </a:p>
        </p:txBody>
      </p:sp>
      <p:pic>
        <p:nvPicPr>
          <p:cNvPr id="15" name="Graphic 14" descr="Naar rechts wijzende wijsvinger met handrug met effen opvulling">
            <a:extLst>
              <a:ext uri="{FF2B5EF4-FFF2-40B4-BE49-F238E27FC236}">
                <a16:creationId xmlns:a16="http://schemas.microsoft.com/office/drawing/2014/main" id="{34252421-316E-D433-129C-FCD29F2E2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684224">
            <a:off x="9382903" y="3976743"/>
            <a:ext cx="530013" cy="53001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477FD91-073C-8525-9E62-8A1FCA3C1CE5}"/>
              </a:ext>
            </a:extLst>
          </p:cNvPr>
          <p:cNvSpPr txBox="1"/>
          <p:nvPr/>
        </p:nvSpPr>
        <p:spPr>
          <a:xfrm>
            <a:off x="9647909" y="3949361"/>
            <a:ext cx="201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Hoe maken ze zo’n brug?</a:t>
            </a:r>
          </a:p>
        </p:txBody>
      </p:sp>
    </p:spTree>
    <p:extLst>
      <p:ext uri="{BB962C8B-B14F-4D97-AF65-F5344CB8AC3E}">
        <p14:creationId xmlns:p14="http://schemas.microsoft.com/office/powerpoint/2010/main" val="410863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9FF9-4A21-9CC7-6F5C-981E3422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E5D59611-5D6F-C150-5E1A-D698C745975E}"/>
              </a:ext>
            </a:extLst>
          </p:cNvPr>
          <p:cNvSpPr txBox="1"/>
          <p:nvPr/>
        </p:nvSpPr>
        <p:spPr>
          <a:xfrm>
            <a:off x="3955596" y="613488"/>
            <a:ext cx="428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Hangbruggen</a:t>
            </a:r>
          </a:p>
        </p:txBody>
      </p:sp>
      <p:pic>
        <p:nvPicPr>
          <p:cNvPr id="4" name="Afbeelding 3" descr="Afbeelding met buitenshuis, hemel, wolk, hangbrug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B5DB605D-6C08-6431-AB53-5328632A5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26" y="1370066"/>
            <a:ext cx="7022745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Naar rechts wijzende wijsvinger met handrug met effen opvulling">
            <a:extLst>
              <a:ext uri="{FF2B5EF4-FFF2-40B4-BE49-F238E27FC236}">
                <a16:creationId xmlns:a16="http://schemas.microsoft.com/office/drawing/2014/main" id="{C1B4E513-A0FF-FBA2-6573-DC93B30F8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84224">
            <a:off x="9462418" y="2633020"/>
            <a:ext cx="530013" cy="53001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26E3FF3-4AB3-5837-C1A4-6196BE9E3456}"/>
              </a:ext>
            </a:extLst>
          </p:cNvPr>
          <p:cNvSpPr txBox="1"/>
          <p:nvPr/>
        </p:nvSpPr>
        <p:spPr>
          <a:xfrm>
            <a:off x="9878253" y="2574860"/>
            <a:ext cx="159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Soms gaat het mis! 😱</a:t>
            </a:r>
          </a:p>
        </p:txBody>
      </p:sp>
    </p:spTree>
    <p:extLst>
      <p:ext uri="{BB962C8B-B14F-4D97-AF65-F5344CB8AC3E}">
        <p14:creationId xmlns:p14="http://schemas.microsoft.com/office/powerpoint/2010/main" val="233065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558DE-C2EC-8F7B-5A1C-6EF4BB9C6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289E2F55-4DA0-458F-9118-06F08809F2F7}"/>
              </a:ext>
            </a:extLst>
          </p:cNvPr>
          <p:cNvSpPr txBox="1"/>
          <p:nvPr/>
        </p:nvSpPr>
        <p:spPr>
          <a:xfrm>
            <a:off x="3955596" y="613488"/>
            <a:ext cx="428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Tuibruggen</a:t>
            </a:r>
          </a:p>
        </p:txBody>
      </p:sp>
      <p:pic>
        <p:nvPicPr>
          <p:cNvPr id="3" name="Afbeelding 2" descr="Afbeelding met buitenshuis, hemel, water, Tuibrug&#10;&#10;Automatisch gegenereerde beschrijving">
            <a:extLst>
              <a:ext uri="{FF2B5EF4-FFF2-40B4-BE49-F238E27FC236}">
                <a16:creationId xmlns:a16="http://schemas.microsoft.com/office/drawing/2014/main" id="{72DAEE7E-4A42-324A-AEBF-A3CDB5D19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1" y="1386095"/>
            <a:ext cx="9546455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33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BE5A9-EE48-0CC3-24E4-2993E03B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uitenshuis, hemel, water, wolk&#10;&#10;Automatisch gegenereerde beschrijving">
            <a:extLst>
              <a:ext uri="{FF2B5EF4-FFF2-40B4-BE49-F238E27FC236}">
                <a16:creationId xmlns:a16="http://schemas.microsoft.com/office/drawing/2014/main" id="{71C45490-B34C-C2F3-FBC3-558E57BA1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55" y="1777372"/>
            <a:ext cx="5052633" cy="3600000"/>
          </a:xfrm>
          <a:prstGeom prst="rect">
            <a:avLst/>
          </a:prstGeom>
        </p:spPr>
      </p:pic>
      <p:pic>
        <p:nvPicPr>
          <p:cNvPr id="7" name="Afbeelding 6" descr="Afbeelding met hemel, buitenshuis, gebouw, landschap&#10;&#10;Automatisch gegenereerde beschrijving">
            <a:extLst>
              <a:ext uri="{FF2B5EF4-FFF2-40B4-BE49-F238E27FC236}">
                <a16:creationId xmlns:a16="http://schemas.microsoft.com/office/drawing/2014/main" id="{E2841028-7CB9-CB89-8395-7F74FA960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94000"/>
                    </a14:imgEffect>
                    <a14:imgEffect>
                      <a14:saturation sat="0"/>
                    </a14:imgEffect>
                    <a14:imgEffect>
                      <a14:brightnessContrast bright="3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2" y="1777372"/>
            <a:ext cx="5402110" cy="3600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5FF7A8C-CA9A-131E-7AE3-594906F11DC4}"/>
              </a:ext>
            </a:extLst>
          </p:cNvPr>
          <p:cNvSpPr txBox="1"/>
          <p:nvPr/>
        </p:nvSpPr>
        <p:spPr>
          <a:xfrm>
            <a:off x="3955596" y="613488"/>
            <a:ext cx="428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Ophaalbruggen</a:t>
            </a:r>
          </a:p>
        </p:txBody>
      </p:sp>
      <p:pic>
        <p:nvPicPr>
          <p:cNvPr id="4" name="Afbeelding 3" descr="Afbeelding met hemel, buitenshuis, gebouw, landschap&#10;&#10;Automatisch gegenereerde beschrijving">
            <a:extLst>
              <a:ext uri="{FF2B5EF4-FFF2-40B4-BE49-F238E27FC236}">
                <a16:creationId xmlns:a16="http://schemas.microsoft.com/office/drawing/2014/main" id="{CA04C513-5148-429E-52E0-7614BE086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2" y="1777372"/>
            <a:ext cx="540211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buitenshuis, hemel, water, wolk&#10;&#10;Automatisch gegenereerde beschrijving">
            <a:extLst>
              <a:ext uri="{FF2B5EF4-FFF2-40B4-BE49-F238E27FC236}">
                <a16:creationId xmlns:a16="http://schemas.microsoft.com/office/drawing/2014/main" id="{BE95620A-38AA-599D-CFDF-F45CB0D5B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55" y="1777372"/>
            <a:ext cx="505263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12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F58F9-CBA6-03EA-BB78-EFEBB1B65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789AA0EA-643C-9D06-AB31-BD26A4CC78F2}"/>
              </a:ext>
            </a:extLst>
          </p:cNvPr>
          <p:cNvSpPr txBox="1"/>
          <p:nvPr/>
        </p:nvSpPr>
        <p:spPr>
          <a:xfrm>
            <a:off x="3955596" y="613488"/>
            <a:ext cx="428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Sterke bruggen</a:t>
            </a:r>
          </a:p>
        </p:txBody>
      </p:sp>
      <p:pic>
        <p:nvPicPr>
          <p:cNvPr id="24" name="Afbeelding 23" descr="Afbeelding met duisternis, licht, nacht&#10;&#10;Automatisch gegenereerde beschrijving">
            <a:extLst>
              <a:ext uri="{FF2B5EF4-FFF2-40B4-BE49-F238E27FC236}">
                <a16:creationId xmlns:a16="http://schemas.microsoft.com/office/drawing/2014/main" id="{C5AAEED3-623D-959F-CBFE-B282FACD8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8" b="33128"/>
          <a:stretch/>
        </p:blipFill>
        <p:spPr>
          <a:xfrm>
            <a:off x="6526403" y="4029033"/>
            <a:ext cx="3420000" cy="1279878"/>
          </a:xfrm>
          <a:prstGeom prst="rect">
            <a:avLst/>
          </a:prstGeom>
        </p:spPr>
      </p:pic>
      <p:pic>
        <p:nvPicPr>
          <p:cNvPr id="26" name="Afbeelding 25" descr="Afbeelding met duisternis, schermopname, ontwerp, kunst&#10;&#10;Automatisch gegenereerde beschrijving">
            <a:extLst>
              <a:ext uri="{FF2B5EF4-FFF2-40B4-BE49-F238E27FC236}">
                <a16:creationId xmlns:a16="http://schemas.microsoft.com/office/drawing/2014/main" id="{445C5FF0-5AA8-8297-7DDB-A1E047F1D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 b="25360"/>
          <a:stretch/>
        </p:blipFill>
        <p:spPr>
          <a:xfrm>
            <a:off x="4386000" y="1543482"/>
            <a:ext cx="3420000" cy="1835441"/>
          </a:xfrm>
          <a:prstGeom prst="rect">
            <a:avLst/>
          </a:prstGeom>
        </p:spPr>
      </p:pic>
      <p:pic>
        <p:nvPicPr>
          <p:cNvPr id="28" name="Afbeelding 27" descr="Afbeelding met ontwerp, illustratie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E05BFCA5-7EEA-7484-89AE-4BF9D3D15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5" b="21070"/>
          <a:stretch/>
        </p:blipFill>
        <p:spPr>
          <a:xfrm>
            <a:off x="7924274" y="1316969"/>
            <a:ext cx="3420000" cy="1862001"/>
          </a:xfrm>
          <a:prstGeom prst="rect">
            <a:avLst/>
          </a:prstGeom>
        </p:spPr>
      </p:pic>
      <p:pic>
        <p:nvPicPr>
          <p:cNvPr id="30" name="Afbeelding 29" descr="Afbeelding met lijn, ontwerp, kunst&#10;&#10;Automatisch gegenereerde beschrijving">
            <a:extLst>
              <a:ext uri="{FF2B5EF4-FFF2-40B4-BE49-F238E27FC236}">
                <a16:creationId xmlns:a16="http://schemas.microsoft.com/office/drawing/2014/main" id="{AD25C6C7-C2B8-9CBD-D0AA-7B0086006F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b="28889"/>
          <a:stretch/>
        </p:blipFill>
        <p:spPr>
          <a:xfrm>
            <a:off x="2245598" y="3851948"/>
            <a:ext cx="3420000" cy="1728945"/>
          </a:xfrm>
          <a:prstGeom prst="rect">
            <a:avLst/>
          </a:prstGeom>
        </p:spPr>
      </p:pic>
      <p:pic>
        <p:nvPicPr>
          <p:cNvPr id="32" name="Afbeelding 31" descr="Afbeelding met schermopname, duisternis, ontwerp&#10;&#10;Automatisch gegenereerde beschrijving">
            <a:extLst>
              <a:ext uri="{FF2B5EF4-FFF2-40B4-BE49-F238E27FC236}">
                <a16:creationId xmlns:a16="http://schemas.microsoft.com/office/drawing/2014/main" id="{2EEC35C1-42D5-955D-56AC-5935E48F05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3" b="21381"/>
          <a:stretch/>
        </p:blipFill>
        <p:spPr>
          <a:xfrm>
            <a:off x="847726" y="1439865"/>
            <a:ext cx="3420000" cy="2014254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C28012F1-4A39-DF2F-927D-DFD3D7A97C41}"/>
              </a:ext>
            </a:extLst>
          </p:cNvPr>
          <p:cNvSpPr txBox="1"/>
          <p:nvPr/>
        </p:nvSpPr>
        <p:spPr>
          <a:xfrm>
            <a:off x="1657127" y="3272400"/>
            <a:ext cx="1801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highlight>
                  <a:srgbClr val="FFFF00"/>
                </a:highlight>
              </a:rPr>
              <a:t>liggerbrug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4189F1A-5DBC-FAE8-26EB-323F981EC601}"/>
              </a:ext>
            </a:extLst>
          </p:cNvPr>
          <p:cNvSpPr txBox="1"/>
          <p:nvPr/>
        </p:nvSpPr>
        <p:spPr>
          <a:xfrm>
            <a:off x="7266128" y="5580893"/>
            <a:ext cx="1801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highlight>
                  <a:srgbClr val="FFFF00"/>
                </a:highlight>
              </a:rPr>
              <a:t>tuibrug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467CB8B3-443F-C55C-7481-09E1AF5197D3}"/>
              </a:ext>
            </a:extLst>
          </p:cNvPr>
          <p:cNvSpPr txBox="1"/>
          <p:nvPr/>
        </p:nvSpPr>
        <p:spPr>
          <a:xfrm>
            <a:off x="3054997" y="5580893"/>
            <a:ext cx="1801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highlight>
                  <a:srgbClr val="FFFF00"/>
                </a:highlight>
              </a:rPr>
              <a:t>hangbrug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6FE6E525-B6E4-FABB-56F7-F8DD1F737FF8}"/>
              </a:ext>
            </a:extLst>
          </p:cNvPr>
          <p:cNvSpPr txBox="1"/>
          <p:nvPr/>
        </p:nvSpPr>
        <p:spPr>
          <a:xfrm>
            <a:off x="6905401" y="3272400"/>
            <a:ext cx="1801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highlight>
                  <a:srgbClr val="FFFF00"/>
                </a:highlight>
              </a:rPr>
              <a:t>boogbrug</a:t>
            </a:r>
            <a:endParaRPr lang="nl-NL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2404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Breedbeeld</PresentationFormat>
  <Paragraphs>56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Sorteren maar!</dc:title>
  <dc:creator>Liesbeth Mol</dc:creator>
  <cp:lastModifiedBy>Liesbeth Mol</cp:lastModifiedBy>
  <cp:revision>2</cp:revision>
  <dcterms:created xsi:type="dcterms:W3CDTF">2023-06-26T07:14:24Z</dcterms:created>
  <dcterms:modified xsi:type="dcterms:W3CDTF">2024-04-04T09:01:57Z</dcterms:modified>
</cp:coreProperties>
</file>